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1"/>
  </p:sldMasterIdLst>
  <p:sldIdLst>
    <p:sldId id="261" r:id="rId2"/>
    <p:sldId id="262" r:id="rId3"/>
    <p:sldId id="263" r:id="rId4"/>
    <p:sldId id="264" r:id="rId5"/>
    <p:sldId id="265" r:id="rId6"/>
  </p:sldIdLst>
  <p:sldSz cx="9359900" cy="68405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5" userDrawn="1">
          <p15:clr>
            <a:srgbClr val="A4A3A4"/>
          </p15:clr>
        </p15:guide>
        <p15:guide id="2" pos="29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F465F0-A757-4E60-A2D0-D196112034BC}" v="269" dt="2023-11-24T15:24:54.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0" d="100"/>
          <a:sy n="60" d="100"/>
        </p:scale>
        <p:origin x="1372" y="48"/>
      </p:cViewPr>
      <p:guideLst>
        <p:guide orient="horz" pos="2155"/>
        <p:guide pos="29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Elfateh" userId="162720028263a569" providerId="LiveId" clId="{FBF465F0-A757-4E60-A2D0-D196112034BC}"/>
    <pc:docChg chg="undo redo custSel addSld delSld modSld">
      <pc:chgData name="Mohamed Elfateh" userId="162720028263a569" providerId="LiveId" clId="{FBF465F0-A757-4E60-A2D0-D196112034BC}" dt="2023-11-24T18:44:14.749" v="1495" actId="20577"/>
      <pc:docMkLst>
        <pc:docMk/>
      </pc:docMkLst>
      <pc:sldChg chg="del">
        <pc:chgData name="Mohamed Elfateh" userId="162720028263a569" providerId="LiveId" clId="{FBF465F0-A757-4E60-A2D0-D196112034BC}" dt="2023-11-24T13:01:35.754" v="0" actId="2696"/>
        <pc:sldMkLst>
          <pc:docMk/>
          <pc:sldMk cId="1530556929" sldId="257"/>
        </pc:sldMkLst>
      </pc:sldChg>
      <pc:sldChg chg="del">
        <pc:chgData name="Mohamed Elfateh" userId="162720028263a569" providerId="LiveId" clId="{FBF465F0-A757-4E60-A2D0-D196112034BC}" dt="2023-11-24T13:12:56.898" v="35" actId="2696"/>
        <pc:sldMkLst>
          <pc:docMk/>
          <pc:sldMk cId="770790001" sldId="258"/>
        </pc:sldMkLst>
      </pc:sldChg>
      <pc:sldChg chg="del">
        <pc:chgData name="Mohamed Elfateh" userId="162720028263a569" providerId="LiveId" clId="{FBF465F0-A757-4E60-A2D0-D196112034BC}" dt="2023-11-24T13:12:59.220" v="36" actId="2696"/>
        <pc:sldMkLst>
          <pc:docMk/>
          <pc:sldMk cId="3279940651" sldId="259"/>
        </pc:sldMkLst>
      </pc:sldChg>
      <pc:sldChg chg="del">
        <pc:chgData name="Mohamed Elfateh" userId="162720028263a569" providerId="LiveId" clId="{FBF465F0-A757-4E60-A2D0-D196112034BC}" dt="2023-11-24T13:13:02.556" v="37" actId="2696"/>
        <pc:sldMkLst>
          <pc:docMk/>
          <pc:sldMk cId="3428487692" sldId="260"/>
        </pc:sldMkLst>
      </pc:sldChg>
      <pc:sldChg chg="addSp delSp modSp mod setBg">
        <pc:chgData name="Mohamed Elfateh" userId="162720028263a569" providerId="LiveId" clId="{FBF465F0-A757-4E60-A2D0-D196112034BC}" dt="2023-11-24T13:45:21.774" v="342" actId="120"/>
        <pc:sldMkLst>
          <pc:docMk/>
          <pc:sldMk cId="1694691443" sldId="261"/>
        </pc:sldMkLst>
        <pc:spChg chg="add mod ord">
          <ac:chgData name="Mohamed Elfateh" userId="162720028263a569" providerId="LiveId" clId="{FBF465F0-A757-4E60-A2D0-D196112034BC}" dt="2023-11-24T13:45:21.774" v="342" actId="120"/>
          <ac:spMkLst>
            <pc:docMk/>
            <pc:sldMk cId="1694691443" sldId="261"/>
            <ac:spMk id="3" creationId="{46D5FD1B-9C0F-636F-44FD-ADEC5C0A848C}"/>
          </ac:spMkLst>
        </pc:spChg>
        <pc:spChg chg="add del">
          <ac:chgData name="Mohamed Elfateh" userId="162720028263a569" providerId="LiveId" clId="{FBF465F0-A757-4E60-A2D0-D196112034BC}" dt="2023-11-24T13:24:57.876" v="100" actId="26606"/>
          <ac:spMkLst>
            <pc:docMk/>
            <pc:sldMk cId="1694691443" sldId="261"/>
            <ac:spMk id="10" creationId="{AE3A741D-C19B-960A-5803-1C5887147820}"/>
          </ac:spMkLst>
        </pc:spChg>
        <pc:spChg chg="add del">
          <ac:chgData name="Mohamed Elfateh" userId="162720028263a569" providerId="LiveId" clId="{FBF465F0-A757-4E60-A2D0-D196112034BC}" dt="2023-11-24T13:24:57.876" v="100" actId="26606"/>
          <ac:spMkLst>
            <pc:docMk/>
            <pc:sldMk cId="1694691443" sldId="261"/>
            <ac:spMk id="12" creationId="{DC39DE25-0E4E-0AA7-0932-1D78C2372786}"/>
          </ac:spMkLst>
        </pc:spChg>
        <pc:spChg chg="add del">
          <ac:chgData name="Mohamed Elfateh" userId="162720028263a569" providerId="LiveId" clId="{FBF465F0-A757-4E60-A2D0-D196112034BC}" dt="2023-11-24T13:24:57.876" v="100" actId="26606"/>
          <ac:spMkLst>
            <pc:docMk/>
            <pc:sldMk cId="1694691443" sldId="261"/>
            <ac:spMk id="14" creationId="{8D6EA299-0840-6DEA-E670-C49AEBC87E89}"/>
          </ac:spMkLst>
        </pc:spChg>
        <pc:spChg chg="add del">
          <ac:chgData name="Mohamed Elfateh" userId="162720028263a569" providerId="LiveId" clId="{FBF465F0-A757-4E60-A2D0-D196112034BC}" dt="2023-11-24T13:24:47.279" v="95" actId="26606"/>
          <ac:spMkLst>
            <pc:docMk/>
            <pc:sldMk cId="1694691443" sldId="261"/>
            <ac:spMk id="19" creationId="{8FC9BE17-9A7B-462D-AE50-3D8777387304}"/>
          </ac:spMkLst>
        </pc:spChg>
        <pc:spChg chg="add del">
          <ac:chgData name="Mohamed Elfateh" userId="162720028263a569" providerId="LiveId" clId="{FBF465F0-A757-4E60-A2D0-D196112034BC}" dt="2023-11-24T13:24:47.279" v="95" actId="26606"/>
          <ac:spMkLst>
            <pc:docMk/>
            <pc:sldMk cId="1694691443" sldId="261"/>
            <ac:spMk id="21" creationId="{3EBE8569-6AEC-4B8C-8D53-2DE337CDBA65}"/>
          </ac:spMkLst>
        </pc:spChg>
        <pc:spChg chg="add del">
          <ac:chgData name="Mohamed Elfateh" userId="162720028263a569" providerId="LiveId" clId="{FBF465F0-A757-4E60-A2D0-D196112034BC}" dt="2023-11-24T13:24:47.279" v="95" actId="26606"/>
          <ac:spMkLst>
            <pc:docMk/>
            <pc:sldMk cId="1694691443" sldId="261"/>
            <ac:spMk id="23" creationId="{55D4142C-5077-457F-A6AD-3FECFDB39685}"/>
          </ac:spMkLst>
        </pc:spChg>
        <pc:spChg chg="add del">
          <ac:chgData name="Mohamed Elfateh" userId="162720028263a569" providerId="LiveId" clId="{FBF465F0-A757-4E60-A2D0-D196112034BC}" dt="2023-11-24T13:24:47.279" v="95" actId="26606"/>
          <ac:spMkLst>
            <pc:docMk/>
            <pc:sldMk cId="1694691443" sldId="261"/>
            <ac:spMk id="25" creationId="{7A5F0580-5EE9-419F-96EE-B6529EF6E7D0}"/>
          </ac:spMkLst>
        </pc:spChg>
        <pc:spChg chg="add del">
          <ac:chgData name="Mohamed Elfateh" userId="162720028263a569" providerId="LiveId" clId="{FBF465F0-A757-4E60-A2D0-D196112034BC}" dt="2023-11-24T13:24:52.664" v="97" actId="26606"/>
          <ac:spMkLst>
            <pc:docMk/>
            <pc:sldMk cId="1694691443" sldId="261"/>
            <ac:spMk id="27" creationId="{AE3A741D-C19B-960A-5803-1C5887147820}"/>
          </ac:spMkLst>
        </pc:spChg>
        <pc:spChg chg="add del">
          <ac:chgData name="Mohamed Elfateh" userId="162720028263a569" providerId="LiveId" clId="{FBF465F0-A757-4E60-A2D0-D196112034BC}" dt="2023-11-24T13:24:52.664" v="97" actId="26606"/>
          <ac:spMkLst>
            <pc:docMk/>
            <pc:sldMk cId="1694691443" sldId="261"/>
            <ac:spMk id="28" creationId="{DC39DE25-0E4E-0AA7-0932-1D78C2372786}"/>
          </ac:spMkLst>
        </pc:spChg>
        <pc:spChg chg="add del">
          <ac:chgData name="Mohamed Elfateh" userId="162720028263a569" providerId="LiveId" clId="{FBF465F0-A757-4E60-A2D0-D196112034BC}" dt="2023-11-24T13:24:52.664" v="97" actId="26606"/>
          <ac:spMkLst>
            <pc:docMk/>
            <pc:sldMk cId="1694691443" sldId="261"/>
            <ac:spMk id="29" creationId="{8D6EA299-0840-6DEA-E670-C49AEBC87E89}"/>
          </ac:spMkLst>
        </pc:spChg>
        <pc:spChg chg="add del">
          <ac:chgData name="Mohamed Elfateh" userId="162720028263a569" providerId="LiveId" clId="{FBF465F0-A757-4E60-A2D0-D196112034BC}" dt="2023-11-24T13:24:57.876" v="99" actId="26606"/>
          <ac:spMkLst>
            <pc:docMk/>
            <pc:sldMk cId="1694691443" sldId="261"/>
            <ac:spMk id="31" creationId="{700E0F77-E936-4985-B7B1-B9823486AC33}"/>
          </ac:spMkLst>
        </pc:spChg>
        <pc:spChg chg="add del">
          <ac:chgData name="Mohamed Elfateh" userId="162720028263a569" providerId="LiveId" clId="{FBF465F0-A757-4E60-A2D0-D196112034BC}" dt="2023-11-24T13:24:57.876" v="99" actId="26606"/>
          <ac:spMkLst>
            <pc:docMk/>
            <pc:sldMk cId="1694691443" sldId="261"/>
            <ac:spMk id="32" creationId="{95C8260E-968F-44E8-A823-ABB431311926}"/>
          </ac:spMkLst>
        </pc:spChg>
        <pc:spChg chg="add del">
          <ac:chgData name="Mohamed Elfateh" userId="162720028263a569" providerId="LiveId" clId="{FBF465F0-A757-4E60-A2D0-D196112034BC}" dt="2023-11-24T13:24:57.876" v="99" actId="26606"/>
          <ac:spMkLst>
            <pc:docMk/>
            <pc:sldMk cId="1694691443" sldId="261"/>
            <ac:spMk id="33" creationId="{2C1BBA94-3F40-40AA-8BB9-E69E25E537C1}"/>
          </ac:spMkLst>
        </pc:spChg>
        <pc:spChg chg="add del">
          <ac:chgData name="Mohamed Elfateh" userId="162720028263a569" providerId="LiveId" clId="{FBF465F0-A757-4E60-A2D0-D196112034BC}" dt="2023-11-24T13:24:57.876" v="99" actId="26606"/>
          <ac:spMkLst>
            <pc:docMk/>
            <pc:sldMk cId="1694691443" sldId="261"/>
            <ac:spMk id="34" creationId="{FE43805F-24A6-46A4-B19B-54F28347355C}"/>
          </ac:spMkLst>
        </pc:spChg>
        <pc:spChg chg="add">
          <ac:chgData name="Mohamed Elfateh" userId="162720028263a569" providerId="LiveId" clId="{FBF465F0-A757-4E60-A2D0-D196112034BC}" dt="2023-11-24T13:42:55.212" v="311" actId="26606"/>
          <ac:spMkLst>
            <pc:docMk/>
            <pc:sldMk cId="1694691443" sldId="261"/>
            <ac:spMk id="41" creationId="{3AFE8227-C443-417B-BA91-520EB1EF4559}"/>
          </ac:spMkLst>
        </pc:spChg>
        <pc:spChg chg="add">
          <ac:chgData name="Mohamed Elfateh" userId="162720028263a569" providerId="LiveId" clId="{FBF465F0-A757-4E60-A2D0-D196112034BC}" dt="2023-11-24T13:42:55.212" v="311" actId="26606"/>
          <ac:spMkLst>
            <pc:docMk/>
            <pc:sldMk cId="1694691443" sldId="261"/>
            <ac:spMk id="43" creationId="{907741FC-B544-4A6E-B831-6789D042333D}"/>
          </ac:spMkLst>
        </pc:spChg>
        <pc:spChg chg="add">
          <ac:chgData name="Mohamed Elfateh" userId="162720028263a569" providerId="LiveId" clId="{FBF465F0-A757-4E60-A2D0-D196112034BC}" dt="2023-11-24T13:42:55.212" v="311" actId="26606"/>
          <ac:spMkLst>
            <pc:docMk/>
            <pc:sldMk cId="1694691443" sldId="261"/>
            <ac:spMk id="45" creationId="{3F0BE7ED-7814-4273-B18A-F26CC0380380}"/>
          </ac:spMkLst>
        </pc:spChg>
        <pc:picChg chg="add mod ord">
          <ac:chgData name="Mohamed Elfateh" userId="162720028263a569" providerId="LiveId" clId="{FBF465F0-A757-4E60-A2D0-D196112034BC}" dt="2023-11-24T13:44:27.290" v="329" actId="14100"/>
          <ac:picMkLst>
            <pc:docMk/>
            <pc:sldMk cId="1694691443" sldId="261"/>
            <ac:picMk id="5" creationId="{E25D3E3F-0F3A-A008-8898-6FB50BB6C831}"/>
          </ac:picMkLst>
        </pc:picChg>
        <pc:cxnChg chg="add del">
          <ac:chgData name="Mohamed Elfateh" userId="162720028263a569" providerId="LiveId" clId="{FBF465F0-A757-4E60-A2D0-D196112034BC}" dt="2023-11-24T13:42:55.212" v="311" actId="26606"/>
          <ac:cxnSpMkLst>
            <pc:docMk/>
            <pc:sldMk cId="1694691443" sldId="261"/>
            <ac:cxnSpMk id="36" creationId="{1503BFE4-729B-D9D0-C17B-501E6AF1127A}"/>
          </ac:cxnSpMkLst>
        </pc:cxnChg>
      </pc:sldChg>
      <pc:sldChg chg="addSp delSp modSp new mod setBg">
        <pc:chgData name="Mohamed Elfateh" userId="162720028263a569" providerId="LiveId" clId="{FBF465F0-A757-4E60-A2D0-D196112034BC}" dt="2023-11-24T18:44:03.797" v="1493" actId="20577"/>
        <pc:sldMkLst>
          <pc:docMk/>
          <pc:sldMk cId="3583715409" sldId="262"/>
        </pc:sldMkLst>
        <pc:spChg chg="add del mod">
          <ac:chgData name="Mohamed Elfateh" userId="162720028263a569" providerId="LiveId" clId="{FBF465F0-A757-4E60-A2D0-D196112034BC}" dt="2023-11-24T13:31:12.807" v="161" actId="26606"/>
          <ac:spMkLst>
            <pc:docMk/>
            <pc:sldMk cId="3583715409" sldId="262"/>
            <ac:spMk id="3" creationId="{8B3072E1-0455-DFFD-38F2-1549E983F1F4}"/>
          </ac:spMkLst>
        </pc:spChg>
        <pc:spChg chg="add del mod">
          <ac:chgData name="Mohamed Elfateh" userId="162720028263a569" providerId="LiveId" clId="{FBF465F0-A757-4E60-A2D0-D196112034BC}" dt="2023-11-24T13:49:49.567" v="482"/>
          <ac:spMkLst>
            <pc:docMk/>
            <pc:sldMk cId="3583715409" sldId="262"/>
            <ac:spMk id="10" creationId="{4141BBF8-235A-3E43-1DB1-07E2CE9D908B}"/>
          </ac:spMkLst>
        </pc:spChg>
        <pc:spChg chg="add del">
          <ac:chgData name="Mohamed Elfateh" userId="162720028263a569" providerId="LiveId" clId="{FBF465F0-A757-4E60-A2D0-D196112034BC}" dt="2023-11-24T13:28:02.561" v="139" actId="26606"/>
          <ac:spMkLst>
            <pc:docMk/>
            <pc:sldMk cId="3583715409" sldId="262"/>
            <ac:spMk id="11" creationId="{F13BE4D7-0C3D-4906-B230-A1C5B4665CCF}"/>
          </ac:spMkLst>
        </pc:spChg>
        <pc:spChg chg="add del">
          <ac:chgData name="Mohamed Elfateh" userId="162720028263a569" providerId="LiveId" clId="{FBF465F0-A757-4E60-A2D0-D196112034BC}" dt="2023-11-24T13:28:02.561" v="139" actId="26606"/>
          <ac:spMkLst>
            <pc:docMk/>
            <pc:sldMk cId="3583715409" sldId="262"/>
            <ac:spMk id="12" creationId="{AE2B703B-46F9-481A-A605-82E2A828C4FA}"/>
          </ac:spMkLst>
        </pc:spChg>
        <pc:spChg chg="add del mod">
          <ac:chgData name="Mohamed Elfateh" userId="162720028263a569" providerId="LiveId" clId="{FBF465F0-A757-4E60-A2D0-D196112034BC}" dt="2023-11-24T18:44:03.797" v="1493" actId="20577"/>
          <ac:spMkLst>
            <pc:docMk/>
            <pc:sldMk cId="3583715409" sldId="262"/>
            <ac:spMk id="14" creationId="{F1F88A8F-FC3F-8429-144B-25AAF50B044D}"/>
          </ac:spMkLst>
        </pc:spChg>
        <pc:spChg chg="add del">
          <ac:chgData name="Mohamed Elfateh" userId="162720028263a569" providerId="LiveId" clId="{FBF465F0-A757-4E60-A2D0-D196112034BC}" dt="2023-11-24T13:28:03.612" v="141" actId="26606"/>
          <ac:spMkLst>
            <pc:docMk/>
            <pc:sldMk cId="3583715409" sldId="262"/>
            <ac:spMk id="17" creationId="{8B3072E1-0455-DFFD-38F2-1549E983F1F4}"/>
          </ac:spMkLst>
        </pc:spChg>
        <pc:spChg chg="add del">
          <ac:chgData name="Mohamed Elfateh" userId="162720028263a569" providerId="LiveId" clId="{FBF465F0-A757-4E60-A2D0-D196112034BC}" dt="2023-11-24T13:28:07.993" v="143" actId="26606"/>
          <ac:spMkLst>
            <pc:docMk/>
            <pc:sldMk cId="3583715409" sldId="262"/>
            <ac:spMk id="19" creationId="{AE2B703B-46F9-481A-A605-82E2A828C4FA}"/>
          </ac:spMkLst>
        </pc:spChg>
        <pc:spChg chg="add del">
          <ac:chgData name="Mohamed Elfateh" userId="162720028263a569" providerId="LiveId" clId="{FBF465F0-A757-4E60-A2D0-D196112034BC}" dt="2023-11-24T13:28:07.993" v="143" actId="26606"/>
          <ac:spMkLst>
            <pc:docMk/>
            <pc:sldMk cId="3583715409" sldId="262"/>
            <ac:spMk id="20" creationId="{F13BE4D7-0C3D-4906-B230-A1C5B4665CCF}"/>
          </ac:spMkLst>
        </pc:spChg>
        <pc:spChg chg="add del mod ord">
          <ac:chgData name="Mohamed Elfateh" userId="162720028263a569" providerId="LiveId" clId="{FBF465F0-A757-4E60-A2D0-D196112034BC}" dt="2023-11-24T18:43:59.469" v="1491" actId="20577"/>
          <ac:spMkLst>
            <pc:docMk/>
            <pc:sldMk cId="3583715409" sldId="262"/>
            <ac:spMk id="24" creationId="{8B3072E1-0455-DFFD-38F2-1549E983F1F4}"/>
          </ac:spMkLst>
        </pc:spChg>
        <pc:spChg chg="add del">
          <ac:chgData name="Mohamed Elfateh" userId="162720028263a569" providerId="LiveId" clId="{FBF465F0-A757-4E60-A2D0-D196112034BC}" dt="2023-11-24T13:50:55.973" v="506" actId="26606"/>
          <ac:spMkLst>
            <pc:docMk/>
            <pc:sldMk cId="3583715409" sldId="262"/>
            <ac:spMk id="29" creationId="{1022CA72-2A63-428F-B586-37BA5AB6D265}"/>
          </ac:spMkLst>
        </pc:spChg>
        <pc:spChg chg="add del">
          <ac:chgData name="Mohamed Elfateh" userId="162720028263a569" providerId="LiveId" clId="{FBF465F0-A757-4E60-A2D0-D196112034BC}" dt="2023-11-24T13:50:55.973" v="506" actId="26606"/>
          <ac:spMkLst>
            <pc:docMk/>
            <pc:sldMk cId="3583715409" sldId="262"/>
            <ac:spMk id="31" creationId="{95C8260E-968F-44E8-A823-ABB431311926}"/>
          </ac:spMkLst>
        </pc:spChg>
        <pc:spChg chg="add del">
          <ac:chgData name="Mohamed Elfateh" userId="162720028263a569" providerId="LiveId" clId="{FBF465F0-A757-4E60-A2D0-D196112034BC}" dt="2023-11-24T13:50:55.973" v="506" actId="26606"/>
          <ac:spMkLst>
            <pc:docMk/>
            <pc:sldMk cId="3583715409" sldId="262"/>
            <ac:spMk id="33" creationId="{2C1BBA94-3F40-40AA-8BB9-E69E25E537C1}"/>
          </ac:spMkLst>
        </pc:spChg>
        <pc:spChg chg="add del">
          <ac:chgData name="Mohamed Elfateh" userId="162720028263a569" providerId="LiveId" clId="{FBF465F0-A757-4E60-A2D0-D196112034BC}" dt="2023-11-24T13:50:55.973" v="506" actId="26606"/>
          <ac:spMkLst>
            <pc:docMk/>
            <pc:sldMk cId="3583715409" sldId="262"/>
            <ac:spMk id="35" creationId="{FE43805F-24A6-46A4-B19B-54F28347355C}"/>
          </ac:spMkLst>
        </pc:spChg>
        <pc:spChg chg="add del">
          <ac:chgData name="Mohamed Elfateh" userId="162720028263a569" providerId="LiveId" clId="{FBF465F0-A757-4E60-A2D0-D196112034BC}" dt="2023-11-24T13:53:04.500" v="552" actId="26606"/>
          <ac:spMkLst>
            <pc:docMk/>
            <pc:sldMk cId="3583715409" sldId="262"/>
            <ac:spMk id="40" creationId="{74B0B678-CD10-4371-96E5-2706F4579FAD}"/>
          </ac:spMkLst>
        </pc:spChg>
        <pc:spChg chg="add del">
          <ac:chgData name="Mohamed Elfateh" userId="162720028263a569" providerId="LiveId" clId="{FBF465F0-A757-4E60-A2D0-D196112034BC}" dt="2023-11-24T13:53:04.500" v="552" actId="26606"/>
          <ac:spMkLst>
            <pc:docMk/>
            <pc:sldMk cId="3583715409" sldId="262"/>
            <ac:spMk id="46" creationId="{CBC4F608-B4B8-48C3-9572-C0F061B1CD99}"/>
          </ac:spMkLst>
        </pc:spChg>
        <pc:spChg chg="add del">
          <ac:chgData name="Mohamed Elfateh" userId="162720028263a569" providerId="LiveId" clId="{FBF465F0-A757-4E60-A2D0-D196112034BC}" dt="2023-11-24T13:53:04.500" v="552" actId="26606"/>
          <ac:spMkLst>
            <pc:docMk/>
            <pc:sldMk cId="3583715409" sldId="262"/>
            <ac:spMk id="48" creationId="{1382A32C-5B0C-4B1C-A074-76C6DBCC9F87}"/>
          </ac:spMkLst>
        </pc:spChg>
        <pc:spChg chg="add del">
          <ac:chgData name="Mohamed Elfateh" userId="162720028263a569" providerId="LiveId" clId="{FBF465F0-A757-4E60-A2D0-D196112034BC}" dt="2023-11-24T13:55:40.624" v="609" actId="478"/>
          <ac:spMkLst>
            <pc:docMk/>
            <pc:sldMk cId="3583715409" sldId="262"/>
            <ac:spMk id="53" creationId="{72D05657-94EE-4B2D-BC1B-A1D065063658}"/>
          </ac:spMkLst>
        </pc:spChg>
        <pc:spChg chg="add del">
          <ac:chgData name="Mohamed Elfateh" userId="162720028263a569" providerId="LiveId" clId="{FBF465F0-A757-4E60-A2D0-D196112034BC}" dt="2023-11-24T13:55:40.624" v="609" actId="478"/>
          <ac:spMkLst>
            <pc:docMk/>
            <pc:sldMk cId="3583715409" sldId="262"/>
            <ac:spMk id="55" creationId="{7586665A-47B3-4AEE-BC94-15D89FF706B3}"/>
          </ac:spMkLst>
        </pc:spChg>
        <pc:grpChg chg="add del">
          <ac:chgData name="Mohamed Elfateh" userId="162720028263a569" providerId="LiveId" clId="{FBF465F0-A757-4E60-A2D0-D196112034BC}" dt="2023-11-24T13:53:04.500" v="552" actId="26606"/>
          <ac:grpSpMkLst>
            <pc:docMk/>
            <pc:sldMk cId="3583715409" sldId="262"/>
            <ac:grpSpMk id="42" creationId="{A9270323-9616-4384-857D-E86B78272EFE}"/>
          </ac:grpSpMkLst>
        </pc:grpChg>
        <pc:graphicFrameChg chg="add del">
          <ac:chgData name="Mohamed Elfateh" userId="162720028263a569" providerId="LiveId" clId="{FBF465F0-A757-4E60-A2D0-D196112034BC}" dt="2023-11-24T13:28:02.561" v="139" actId="26606"/>
          <ac:graphicFrameMkLst>
            <pc:docMk/>
            <pc:sldMk cId="3583715409" sldId="262"/>
            <ac:graphicFrameMk id="13" creationId="{96ACDB92-E894-893B-27D8-764D93D12989}"/>
          </ac:graphicFrameMkLst>
        </pc:graphicFrameChg>
        <pc:graphicFrameChg chg="add del">
          <ac:chgData name="Mohamed Elfateh" userId="162720028263a569" providerId="LiveId" clId="{FBF465F0-A757-4E60-A2D0-D196112034BC}" dt="2023-11-24T13:28:07.993" v="143" actId="26606"/>
          <ac:graphicFrameMkLst>
            <pc:docMk/>
            <pc:sldMk cId="3583715409" sldId="262"/>
            <ac:graphicFrameMk id="21" creationId="{96ACDB92-E894-893B-27D8-764D93D12989}"/>
          </ac:graphicFrameMkLst>
        </pc:graphicFrameChg>
        <pc:graphicFrameChg chg="add del">
          <ac:chgData name="Mohamed Elfateh" userId="162720028263a569" providerId="LiveId" clId="{FBF465F0-A757-4E60-A2D0-D196112034BC}" dt="2023-11-24T14:05:40.312" v="693" actId="26606"/>
          <ac:graphicFrameMkLst>
            <pc:docMk/>
            <pc:sldMk cId="3583715409" sldId="262"/>
            <ac:graphicFrameMk id="57" creationId="{D2BC46E0-3955-CCB4-BB97-F5B4B8F3D851}"/>
          </ac:graphicFrameMkLst>
        </pc:graphicFrameChg>
        <pc:picChg chg="add del">
          <ac:chgData name="Mohamed Elfateh" userId="162720028263a569" providerId="LiveId" clId="{FBF465F0-A757-4E60-A2D0-D196112034BC}" dt="2023-11-24T13:27:48.877" v="137" actId="26606"/>
          <ac:picMkLst>
            <pc:docMk/>
            <pc:sldMk cId="3583715409" sldId="262"/>
            <ac:picMk id="5" creationId="{85E3B98F-2316-A834-E6EA-8C7E89C430F2}"/>
          </ac:picMkLst>
        </pc:picChg>
        <pc:picChg chg="add del mod ord">
          <ac:chgData name="Mohamed Elfateh" userId="162720028263a569" providerId="LiveId" clId="{FBF465F0-A757-4E60-A2D0-D196112034BC}" dt="2023-11-24T14:11:06.973" v="765" actId="1037"/>
          <ac:picMkLst>
            <pc:docMk/>
            <pc:sldMk cId="3583715409" sldId="262"/>
            <ac:picMk id="6" creationId="{8A7A9835-E193-8F52-128F-206416B430E0}"/>
          </ac:picMkLst>
        </pc:picChg>
        <pc:picChg chg="add del mod">
          <ac:chgData name="Mohamed Elfateh" userId="162720028263a569" providerId="LiveId" clId="{FBF465F0-A757-4E60-A2D0-D196112034BC}" dt="2023-11-24T14:05:03.993" v="688" actId="478"/>
          <ac:picMkLst>
            <pc:docMk/>
            <pc:sldMk cId="3583715409" sldId="262"/>
            <ac:picMk id="8" creationId="{F9A96460-A157-8749-8C1B-DA874B67CBB0}"/>
          </ac:picMkLst>
        </pc:picChg>
        <pc:picChg chg="add del">
          <ac:chgData name="Mohamed Elfateh" userId="162720028263a569" providerId="LiveId" clId="{FBF465F0-A757-4E60-A2D0-D196112034BC}" dt="2023-11-24T13:28:03.612" v="141" actId="26606"/>
          <ac:picMkLst>
            <pc:docMk/>
            <pc:sldMk cId="3583715409" sldId="262"/>
            <ac:picMk id="15" creationId="{3DF5B535-0AA0-3AAC-CB81-C70029DD4B86}"/>
          </ac:picMkLst>
        </pc:picChg>
        <pc:picChg chg="add mod">
          <ac:chgData name="Mohamed Elfateh" userId="162720028263a569" providerId="LiveId" clId="{FBF465F0-A757-4E60-A2D0-D196112034BC}" dt="2023-11-24T14:11:04.160" v="757" actId="1037"/>
          <ac:picMkLst>
            <pc:docMk/>
            <pc:sldMk cId="3583715409" sldId="262"/>
            <ac:picMk id="18" creationId="{497BC463-C11E-E58C-633F-15381F612B54}"/>
          </ac:picMkLst>
        </pc:picChg>
        <pc:picChg chg="add del">
          <ac:chgData name="Mohamed Elfateh" userId="162720028263a569" providerId="LiveId" clId="{FBF465F0-A757-4E60-A2D0-D196112034BC}" dt="2023-11-24T13:31:20.923" v="163" actId="478"/>
          <ac:picMkLst>
            <pc:docMk/>
            <pc:sldMk cId="3583715409" sldId="262"/>
            <ac:picMk id="25" creationId="{85E3B98F-2316-A834-E6EA-8C7E89C430F2}"/>
          </ac:picMkLst>
        </pc:picChg>
        <pc:cxnChg chg="add del">
          <ac:chgData name="Mohamed Elfateh" userId="162720028263a569" providerId="LiveId" clId="{FBF465F0-A757-4E60-A2D0-D196112034BC}" dt="2023-11-24T13:27:48.877" v="137" actId="26606"/>
          <ac:cxnSpMkLst>
            <pc:docMk/>
            <pc:sldMk cId="3583715409" sldId="262"/>
            <ac:cxnSpMk id="9" creationId="{1503BFE4-729B-D9D0-C17B-501E6AF1127A}"/>
          </ac:cxnSpMkLst>
        </pc:cxnChg>
        <pc:cxnChg chg="add del">
          <ac:chgData name="Mohamed Elfateh" userId="162720028263a569" providerId="LiveId" clId="{FBF465F0-A757-4E60-A2D0-D196112034BC}" dt="2023-11-24T13:28:03.612" v="141" actId="26606"/>
          <ac:cxnSpMkLst>
            <pc:docMk/>
            <pc:sldMk cId="3583715409" sldId="262"/>
            <ac:cxnSpMk id="16" creationId="{249EDD1B-F94D-B4E6-ACAA-566B9A26FDE3}"/>
          </ac:cxnSpMkLst>
        </pc:cxnChg>
        <pc:cxnChg chg="add del">
          <ac:chgData name="Mohamed Elfateh" userId="162720028263a569" providerId="LiveId" clId="{FBF465F0-A757-4E60-A2D0-D196112034BC}" dt="2023-11-24T13:50:55.134" v="505" actId="26606"/>
          <ac:cxnSpMkLst>
            <pc:docMk/>
            <pc:sldMk cId="3583715409" sldId="262"/>
            <ac:cxnSpMk id="23" creationId="{1503BFE4-729B-D9D0-C17B-501E6AF1127A}"/>
          </ac:cxnSpMkLst>
        </pc:cxnChg>
      </pc:sldChg>
      <pc:sldChg chg="addSp delSp modSp new mod setBg">
        <pc:chgData name="Mohamed Elfateh" userId="162720028263a569" providerId="LiveId" clId="{FBF465F0-A757-4E60-A2D0-D196112034BC}" dt="2023-11-24T14:33:05.830" v="984" actId="14100"/>
        <pc:sldMkLst>
          <pc:docMk/>
          <pc:sldMk cId="143316024" sldId="263"/>
        </pc:sldMkLst>
        <pc:spChg chg="add mod ord">
          <ac:chgData name="Mohamed Elfateh" userId="162720028263a569" providerId="LiveId" clId="{FBF465F0-A757-4E60-A2D0-D196112034BC}" dt="2023-11-24T14:33:05.830" v="984" actId="14100"/>
          <ac:spMkLst>
            <pc:docMk/>
            <pc:sldMk cId="143316024" sldId="263"/>
            <ac:spMk id="3" creationId="{C0057281-3B46-A766-1E5A-7B4221755E87}"/>
          </ac:spMkLst>
        </pc:spChg>
        <pc:spChg chg="add del">
          <ac:chgData name="Mohamed Elfateh" userId="162720028263a569" providerId="LiveId" clId="{FBF465F0-A757-4E60-A2D0-D196112034BC}" dt="2023-11-24T14:13:20.549" v="779" actId="26606"/>
          <ac:spMkLst>
            <pc:docMk/>
            <pc:sldMk cId="143316024" sldId="263"/>
            <ac:spMk id="10" creationId="{8FC9BE17-9A7B-462D-AE50-3D8777387304}"/>
          </ac:spMkLst>
        </pc:spChg>
        <pc:spChg chg="add del">
          <ac:chgData name="Mohamed Elfateh" userId="162720028263a569" providerId="LiveId" clId="{FBF465F0-A757-4E60-A2D0-D196112034BC}" dt="2023-11-24T14:13:20.549" v="779" actId="26606"/>
          <ac:spMkLst>
            <pc:docMk/>
            <pc:sldMk cId="143316024" sldId="263"/>
            <ac:spMk id="14" creationId="{3EBE8569-6AEC-4B8C-8D53-2DE337CDBA65}"/>
          </ac:spMkLst>
        </pc:spChg>
        <pc:spChg chg="add del">
          <ac:chgData name="Mohamed Elfateh" userId="162720028263a569" providerId="LiveId" clId="{FBF465F0-A757-4E60-A2D0-D196112034BC}" dt="2023-11-24T14:13:20.549" v="779" actId="26606"/>
          <ac:spMkLst>
            <pc:docMk/>
            <pc:sldMk cId="143316024" sldId="263"/>
            <ac:spMk id="15" creationId="{7A5F0580-5EE9-419F-96EE-B6529EF6E7D0}"/>
          </ac:spMkLst>
        </pc:spChg>
        <pc:spChg chg="add del">
          <ac:chgData name="Mohamed Elfateh" userId="162720028263a569" providerId="LiveId" clId="{FBF465F0-A757-4E60-A2D0-D196112034BC}" dt="2023-11-24T14:13:20.549" v="779" actId="26606"/>
          <ac:spMkLst>
            <pc:docMk/>
            <pc:sldMk cId="143316024" sldId="263"/>
            <ac:spMk id="16" creationId="{55D4142C-5077-457F-A6AD-3FECFDB39685}"/>
          </ac:spMkLst>
        </pc:spChg>
        <pc:spChg chg="add del">
          <ac:chgData name="Mohamed Elfateh" userId="162720028263a569" providerId="LiveId" clId="{FBF465F0-A757-4E60-A2D0-D196112034BC}" dt="2023-11-24T14:13:34.491" v="781" actId="26606"/>
          <ac:spMkLst>
            <pc:docMk/>
            <pc:sldMk cId="143316024" sldId="263"/>
            <ac:spMk id="18" creationId="{9E6671AF-110C-4E4D-BEB4-1323A3136D1B}"/>
          </ac:spMkLst>
        </pc:spChg>
        <pc:spChg chg="add del">
          <ac:chgData name="Mohamed Elfateh" userId="162720028263a569" providerId="LiveId" clId="{FBF465F0-A757-4E60-A2D0-D196112034BC}" dt="2023-11-24T14:21:37.470" v="858" actId="26606"/>
          <ac:spMkLst>
            <pc:docMk/>
            <pc:sldMk cId="143316024" sldId="263"/>
            <ac:spMk id="33" creationId="{95C8260E-968F-44E8-A823-ABB431311926}"/>
          </ac:spMkLst>
        </pc:spChg>
        <pc:spChg chg="add del">
          <ac:chgData name="Mohamed Elfateh" userId="162720028263a569" providerId="LiveId" clId="{FBF465F0-A757-4E60-A2D0-D196112034BC}" dt="2023-11-24T14:21:37.470" v="858" actId="26606"/>
          <ac:spMkLst>
            <pc:docMk/>
            <pc:sldMk cId="143316024" sldId="263"/>
            <ac:spMk id="34" creationId="{A016CB47-C4D4-4332-9ED0-DBB916252F76}"/>
          </ac:spMkLst>
        </pc:spChg>
        <pc:spChg chg="add del">
          <ac:chgData name="Mohamed Elfateh" userId="162720028263a569" providerId="LiveId" clId="{FBF465F0-A757-4E60-A2D0-D196112034BC}" dt="2023-11-24T14:21:37.470" v="858" actId="26606"/>
          <ac:spMkLst>
            <pc:docMk/>
            <pc:sldMk cId="143316024" sldId="263"/>
            <ac:spMk id="35" creationId="{2C1BBA94-3F40-40AA-8BB9-E69E25E537C1}"/>
          </ac:spMkLst>
        </pc:spChg>
        <pc:spChg chg="add del">
          <ac:chgData name="Mohamed Elfateh" userId="162720028263a569" providerId="LiveId" clId="{FBF465F0-A757-4E60-A2D0-D196112034BC}" dt="2023-11-24T14:21:37.470" v="858" actId="26606"/>
          <ac:spMkLst>
            <pc:docMk/>
            <pc:sldMk cId="143316024" sldId="263"/>
            <ac:spMk id="37" creationId="{FE43805F-24A6-46A4-B19B-54F28347355C}"/>
          </ac:spMkLst>
        </pc:spChg>
        <pc:spChg chg="add del">
          <ac:chgData name="Mohamed Elfateh" userId="162720028263a569" providerId="LiveId" clId="{FBF465F0-A757-4E60-A2D0-D196112034BC}" dt="2023-11-24T14:21:39.633" v="860" actId="26606"/>
          <ac:spMkLst>
            <pc:docMk/>
            <pc:sldMk cId="143316024" sldId="263"/>
            <ac:spMk id="39" creationId="{1575FCDF-9379-4936-90E8-B54AEF4833C9}"/>
          </ac:spMkLst>
        </pc:spChg>
        <pc:spChg chg="add del">
          <ac:chgData name="Mohamed Elfateh" userId="162720028263a569" providerId="LiveId" clId="{FBF465F0-A757-4E60-A2D0-D196112034BC}" dt="2023-11-24T14:21:39.633" v="860" actId="26606"/>
          <ac:spMkLst>
            <pc:docMk/>
            <pc:sldMk cId="143316024" sldId="263"/>
            <ac:spMk id="40" creationId="{5C88C0A4-98F7-318B-4605-6A13155890F7}"/>
          </ac:spMkLst>
        </pc:spChg>
        <pc:spChg chg="add del">
          <ac:chgData name="Mohamed Elfateh" userId="162720028263a569" providerId="LiveId" clId="{FBF465F0-A757-4E60-A2D0-D196112034BC}" dt="2023-11-24T14:22:39.402" v="874" actId="26606"/>
          <ac:spMkLst>
            <pc:docMk/>
            <pc:sldMk cId="143316024" sldId="263"/>
            <ac:spMk id="41" creationId="{FADADC7F-B4F8-4013-B67D-463D600E83A0}"/>
          </ac:spMkLst>
        </pc:spChg>
        <pc:spChg chg="add del">
          <ac:chgData name="Mohamed Elfateh" userId="162720028263a569" providerId="LiveId" clId="{FBF465F0-A757-4E60-A2D0-D196112034BC}" dt="2023-11-24T14:21:52.759" v="862" actId="26606"/>
          <ac:spMkLst>
            <pc:docMk/>
            <pc:sldMk cId="143316024" sldId="263"/>
            <ac:spMk id="42" creationId="{A6B42B9F-F674-4D7F-AEFD-F5DC47A70952}"/>
          </ac:spMkLst>
        </pc:spChg>
        <pc:spChg chg="add del">
          <ac:chgData name="Mohamed Elfateh" userId="162720028263a569" providerId="LiveId" clId="{FBF465F0-A757-4E60-A2D0-D196112034BC}" dt="2023-11-24T14:21:52.759" v="862" actId="26606"/>
          <ac:spMkLst>
            <pc:docMk/>
            <pc:sldMk cId="143316024" sldId="263"/>
            <ac:spMk id="43" creationId="{E677BBB0-8A66-4619-B31B-5097655C5FF2}"/>
          </ac:spMkLst>
        </pc:spChg>
        <pc:spChg chg="add del">
          <ac:chgData name="Mohamed Elfateh" userId="162720028263a569" providerId="LiveId" clId="{FBF465F0-A757-4E60-A2D0-D196112034BC}" dt="2023-11-24T14:21:52.759" v="862" actId="26606"/>
          <ac:spMkLst>
            <pc:docMk/>
            <pc:sldMk cId="143316024" sldId="263"/>
            <ac:spMk id="44" creationId="{FB56C437-7CF8-4D2B-8C62-6F9CEA5611FA}"/>
          </ac:spMkLst>
        </pc:spChg>
        <pc:spChg chg="add del">
          <ac:chgData name="Mohamed Elfateh" userId="162720028263a569" providerId="LiveId" clId="{FBF465F0-A757-4E60-A2D0-D196112034BC}" dt="2023-11-24T14:21:52.759" v="862" actId="26606"/>
          <ac:spMkLst>
            <pc:docMk/>
            <pc:sldMk cId="143316024" sldId="263"/>
            <ac:spMk id="45" creationId="{288F414E-1A16-495F-8EF5-F55A4207EE48}"/>
          </ac:spMkLst>
        </pc:spChg>
        <pc:spChg chg="add del">
          <ac:chgData name="Mohamed Elfateh" userId="162720028263a569" providerId="LiveId" clId="{FBF465F0-A757-4E60-A2D0-D196112034BC}" dt="2023-11-24T14:22:00.473" v="864" actId="26606"/>
          <ac:spMkLst>
            <pc:docMk/>
            <pc:sldMk cId="143316024" sldId="263"/>
            <ac:spMk id="47" creationId="{A016CB47-C4D4-4332-9ED0-DBB916252F76}"/>
          </ac:spMkLst>
        </pc:spChg>
        <pc:spChg chg="add del">
          <ac:chgData name="Mohamed Elfateh" userId="162720028263a569" providerId="LiveId" clId="{FBF465F0-A757-4E60-A2D0-D196112034BC}" dt="2023-11-24T14:22:00.473" v="864" actId="26606"/>
          <ac:spMkLst>
            <pc:docMk/>
            <pc:sldMk cId="143316024" sldId="263"/>
            <ac:spMk id="48" creationId="{95C8260E-968F-44E8-A823-ABB431311926}"/>
          </ac:spMkLst>
        </pc:spChg>
        <pc:spChg chg="add del">
          <ac:chgData name="Mohamed Elfateh" userId="162720028263a569" providerId="LiveId" clId="{FBF465F0-A757-4E60-A2D0-D196112034BC}" dt="2023-11-24T14:22:00.473" v="864" actId="26606"/>
          <ac:spMkLst>
            <pc:docMk/>
            <pc:sldMk cId="143316024" sldId="263"/>
            <ac:spMk id="49" creationId="{2C1BBA94-3F40-40AA-8BB9-E69E25E537C1}"/>
          </ac:spMkLst>
        </pc:spChg>
        <pc:spChg chg="add del">
          <ac:chgData name="Mohamed Elfateh" userId="162720028263a569" providerId="LiveId" clId="{FBF465F0-A757-4E60-A2D0-D196112034BC}" dt="2023-11-24T14:22:00.473" v="864" actId="26606"/>
          <ac:spMkLst>
            <pc:docMk/>
            <pc:sldMk cId="143316024" sldId="263"/>
            <ac:spMk id="50" creationId="{FE43805F-24A6-46A4-B19B-54F28347355C}"/>
          </ac:spMkLst>
        </pc:spChg>
        <pc:spChg chg="add del">
          <ac:chgData name="Mohamed Elfateh" userId="162720028263a569" providerId="LiveId" clId="{FBF465F0-A757-4E60-A2D0-D196112034BC}" dt="2023-11-24T14:22:19.406" v="868" actId="26606"/>
          <ac:spMkLst>
            <pc:docMk/>
            <pc:sldMk cId="143316024" sldId="263"/>
            <ac:spMk id="55" creationId="{2AB11B05-5E59-5B88-D8DB-0E975DEAE49E}"/>
          </ac:spMkLst>
        </pc:spChg>
        <pc:spChg chg="add del">
          <ac:chgData name="Mohamed Elfateh" userId="162720028263a569" providerId="LiveId" clId="{FBF465F0-A757-4E60-A2D0-D196112034BC}" dt="2023-11-24T14:22:26.425" v="870" actId="26606"/>
          <ac:spMkLst>
            <pc:docMk/>
            <pc:sldMk cId="143316024" sldId="263"/>
            <ac:spMk id="57" creationId="{4C3A44BB-E01C-4AA8-B2C8-32FC346D2ED7}"/>
          </ac:spMkLst>
        </pc:spChg>
        <pc:spChg chg="add del">
          <ac:chgData name="Mohamed Elfateh" userId="162720028263a569" providerId="LiveId" clId="{FBF465F0-A757-4E60-A2D0-D196112034BC}" dt="2023-11-24T14:22:35.008" v="872" actId="26606"/>
          <ac:spMkLst>
            <pc:docMk/>
            <pc:sldMk cId="143316024" sldId="263"/>
            <ac:spMk id="59" creationId="{71A784BF-09DB-448D-99FC-B49DFC6605D5}"/>
          </ac:spMkLst>
        </pc:spChg>
        <pc:spChg chg="add del">
          <ac:chgData name="Mohamed Elfateh" userId="162720028263a569" providerId="LiveId" clId="{FBF465F0-A757-4E60-A2D0-D196112034BC}" dt="2023-11-24T14:22:35.008" v="872" actId="26606"/>
          <ac:spMkLst>
            <pc:docMk/>
            <pc:sldMk cId="143316024" sldId="263"/>
            <ac:spMk id="60" creationId="{917859B3-4C91-478D-929D-BB6433F90849}"/>
          </ac:spMkLst>
        </pc:spChg>
        <pc:spChg chg="add del">
          <ac:chgData name="Mohamed Elfateh" userId="162720028263a569" providerId="LiveId" clId="{FBF465F0-A757-4E60-A2D0-D196112034BC}" dt="2023-11-24T14:22:35.008" v="872" actId="26606"/>
          <ac:spMkLst>
            <pc:docMk/>
            <pc:sldMk cId="143316024" sldId="263"/>
            <ac:spMk id="61" creationId="{6283FBD2-A663-469F-855C-06D86E3C1161}"/>
          </ac:spMkLst>
        </pc:spChg>
        <pc:spChg chg="add del">
          <ac:chgData name="Mohamed Elfateh" userId="162720028263a569" providerId="LiveId" clId="{FBF465F0-A757-4E60-A2D0-D196112034BC}" dt="2023-11-24T14:22:35.008" v="872" actId="26606"/>
          <ac:spMkLst>
            <pc:docMk/>
            <pc:sldMk cId="143316024" sldId="263"/>
            <ac:spMk id="62" creationId="{8A1279FC-7441-4E55-B082-2774E6316482}"/>
          </ac:spMkLst>
        </pc:spChg>
        <pc:spChg chg="add del">
          <ac:chgData name="Mohamed Elfateh" userId="162720028263a569" providerId="LiveId" clId="{FBF465F0-A757-4E60-A2D0-D196112034BC}" dt="2023-11-24T14:22:39.402" v="874" actId="26606"/>
          <ac:spMkLst>
            <pc:docMk/>
            <pc:sldMk cId="143316024" sldId="263"/>
            <ac:spMk id="64" creationId="{CE56A029-D803-47A2-B79C-4527891BE671}"/>
          </ac:spMkLst>
        </pc:spChg>
        <pc:spChg chg="add del">
          <ac:chgData name="Mohamed Elfateh" userId="162720028263a569" providerId="LiveId" clId="{FBF465F0-A757-4E60-A2D0-D196112034BC}" dt="2023-11-24T14:22:39.402" v="874" actId="26606"/>
          <ac:spMkLst>
            <pc:docMk/>
            <pc:sldMk cId="143316024" sldId="263"/>
            <ac:spMk id="65" creationId="{51D96995-5226-4718-9475-B918D16CF1EF}"/>
          </ac:spMkLst>
        </pc:spChg>
        <pc:spChg chg="add del">
          <ac:chgData name="Mohamed Elfateh" userId="162720028263a569" providerId="LiveId" clId="{FBF465F0-A757-4E60-A2D0-D196112034BC}" dt="2023-11-24T14:22:39.402" v="874" actId="26606"/>
          <ac:spMkLst>
            <pc:docMk/>
            <pc:sldMk cId="143316024" sldId="263"/>
            <ac:spMk id="66" creationId="{3D7B82C1-B831-4DDE-BDF4-2C767EB4930E}"/>
          </ac:spMkLst>
        </pc:spChg>
        <pc:spChg chg="add del">
          <ac:chgData name="Mohamed Elfateh" userId="162720028263a569" providerId="LiveId" clId="{FBF465F0-A757-4E60-A2D0-D196112034BC}" dt="2023-11-24T14:22:39.402" v="874" actId="26606"/>
          <ac:spMkLst>
            <pc:docMk/>
            <pc:sldMk cId="143316024" sldId="263"/>
            <ac:spMk id="67" creationId="{22EB6291-5B14-4134-B234-BE224349EF28}"/>
          </ac:spMkLst>
        </pc:spChg>
        <pc:spChg chg="add del">
          <ac:chgData name="Mohamed Elfateh" userId="162720028263a569" providerId="LiveId" clId="{FBF465F0-A757-4E60-A2D0-D196112034BC}" dt="2023-11-24T14:22:39.402" v="874" actId="26606"/>
          <ac:spMkLst>
            <pc:docMk/>
            <pc:sldMk cId="143316024" sldId="263"/>
            <ac:spMk id="68" creationId="{97A57860-4E75-47A2-A2FB-36FAA8979E17}"/>
          </ac:spMkLst>
        </pc:spChg>
        <pc:spChg chg="add del">
          <ac:chgData name="Mohamed Elfateh" userId="162720028263a569" providerId="LiveId" clId="{FBF465F0-A757-4E60-A2D0-D196112034BC}" dt="2023-11-24T14:22:39.402" v="874" actId="26606"/>
          <ac:spMkLst>
            <pc:docMk/>
            <pc:sldMk cId="143316024" sldId="263"/>
            <ac:spMk id="69" creationId="{3A8657D3-FF5C-4E4D-BF2D-FA413B67CF65}"/>
          </ac:spMkLst>
        </pc:spChg>
        <pc:spChg chg="add del">
          <ac:chgData name="Mohamed Elfateh" userId="162720028263a569" providerId="LiveId" clId="{FBF465F0-A757-4E60-A2D0-D196112034BC}" dt="2023-11-24T14:22:40.124" v="876" actId="26606"/>
          <ac:spMkLst>
            <pc:docMk/>
            <pc:sldMk cId="143316024" sldId="263"/>
            <ac:spMk id="71" creationId="{4C3A44BB-E01C-4AA8-B2C8-32FC346D2ED7}"/>
          </ac:spMkLst>
        </pc:spChg>
        <pc:spChg chg="add del">
          <ac:chgData name="Mohamed Elfateh" userId="162720028263a569" providerId="LiveId" clId="{FBF465F0-A757-4E60-A2D0-D196112034BC}" dt="2023-11-24T14:29:35.739" v="950" actId="26606"/>
          <ac:spMkLst>
            <pc:docMk/>
            <pc:sldMk cId="143316024" sldId="263"/>
            <ac:spMk id="78" creationId="{93062723-6941-4ABE-8146-AC6FA530BA4C}"/>
          </ac:spMkLst>
        </pc:spChg>
        <pc:spChg chg="add del">
          <ac:chgData name="Mohamed Elfateh" userId="162720028263a569" providerId="LiveId" clId="{FBF465F0-A757-4E60-A2D0-D196112034BC}" dt="2023-11-24T14:29:35.739" v="950" actId="26606"/>
          <ac:spMkLst>
            <pc:docMk/>
            <pc:sldMk cId="143316024" sldId="263"/>
            <ac:spMk id="80" creationId="{917859B3-4C91-478D-929D-BB6433F90849}"/>
          </ac:spMkLst>
        </pc:spChg>
        <pc:spChg chg="add del">
          <ac:chgData name="Mohamed Elfateh" userId="162720028263a569" providerId="LiveId" clId="{FBF465F0-A757-4E60-A2D0-D196112034BC}" dt="2023-11-24T14:29:35.739" v="950" actId="26606"/>
          <ac:spMkLst>
            <pc:docMk/>
            <pc:sldMk cId="143316024" sldId="263"/>
            <ac:spMk id="82" creationId="{6283FBD2-A663-469F-855C-06D86E3C1161}"/>
          </ac:spMkLst>
        </pc:spChg>
        <pc:spChg chg="add del">
          <ac:chgData name="Mohamed Elfateh" userId="162720028263a569" providerId="LiveId" clId="{FBF465F0-A757-4E60-A2D0-D196112034BC}" dt="2023-11-24T14:29:35.739" v="950" actId="26606"/>
          <ac:spMkLst>
            <pc:docMk/>
            <pc:sldMk cId="143316024" sldId="263"/>
            <ac:spMk id="84" creationId="{8A1279FC-7441-4E55-B082-2774E6316482}"/>
          </ac:spMkLst>
        </pc:spChg>
        <pc:spChg chg="add del">
          <ac:chgData name="Mohamed Elfateh" userId="162720028263a569" providerId="LiveId" clId="{FBF465F0-A757-4E60-A2D0-D196112034BC}" dt="2023-11-24T14:29:40.888" v="952" actId="26606"/>
          <ac:spMkLst>
            <pc:docMk/>
            <pc:sldMk cId="143316024" sldId="263"/>
            <ac:spMk id="86" creationId="{B0500737-D8A9-4F85-BE97-80D4C83DD5CF}"/>
          </ac:spMkLst>
        </pc:spChg>
        <pc:spChg chg="add del">
          <ac:chgData name="Mohamed Elfateh" userId="162720028263a569" providerId="LiveId" clId="{FBF465F0-A757-4E60-A2D0-D196112034BC}" dt="2023-11-24T14:29:40.888" v="952" actId="26606"/>
          <ac:spMkLst>
            <pc:docMk/>
            <pc:sldMk cId="143316024" sldId="263"/>
            <ac:spMk id="87" creationId="{1C938212-FA12-4FF1-87C8-ACDE99D06F69}"/>
          </ac:spMkLst>
        </pc:spChg>
        <pc:spChg chg="add del">
          <ac:chgData name="Mohamed Elfateh" userId="162720028263a569" providerId="LiveId" clId="{FBF465F0-A757-4E60-A2D0-D196112034BC}" dt="2023-11-24T14:29:40.888" v="952" actId="26606"/>
          <ac:spMkLst>
            <pc:docMk/>
            <pc:sldMk cId="143316024" sldId="263"/>
            <ac:spMk id="88" creationId="{369F152D-E540-4B48-BA11-2ADF043C6111}"/>
          </ac:spMkLst>
        </pc:spChg>
        <pc:spChg chg="add del">
          <ac:chgData name="Mohamed Elfateh" userId="162720028263a569" providerId="LiveId" clId="{FBF465F0-A757-4E60-A2D0-D196112034BC}" dt="2023-11-24T14:29:40.888" v="952" actId="26606"/>
          <ac:spMkLst>
            <pc:docMk/>
            <pc:sldMk cId="143316024" sldId="263"/>
            <ac:spMk id="89" creationId="{0C059F7E-04C4-4C46-9B3E-E5CE267E347D}"/>
          </ac:spMkLst>
        </pc:spChg>
        <pc:spChg chg="add del">
          <ac:chgData name="Mohamed Elfateh" userId="162720028263a569" providerId="LiveId" clId="{FBF465F0-A757-4E60-A2D0-D196112034BC}" dt="2023-11-24T14:30:01" v="954" actId="26606"/>
          <ac:spMkLst>
            <pc:docMk/>
            <pc:sldMk cId="143316024" sldId="263"/>
            <ac:spMk id="91" creationId="{681D366F-0B96-4E6B-ABD5-96092A6A9174}"/>
          </ac:spMkLst>
        </pc:spChg>
        <pc:grpChg chg="add del">
          <ac:chgData name="Mohamed Elfateh" userId="162720028263a569" providerId="LiveId" clId="{FBF465F0-A757-4E60-A2D0-D196112034BC}" dt="2023-11-24T14:30:01" v="954" actId="26606"/>
          <ac:grpSpMkLst>
            <pc:docMk/>
            <pc:sldMk cId="143316024" sldId="263"/>
            <ac:grpSpMk id="92" creationId="{1616FA42-3839-4D06-805D-DB21EE1E14FB}"/>
          </ac:grpSpMkLst>
        </pc:grpChg>
        <pc:grpChg chg="add del">
          <ac:chgData name="Mohamed Elfateh" userId="162720028263a569" providerId="LiveId" clId="{FBF465F0-A757-4E60-A2D0-D196112034BC}" dt="2023-11-24T14:30:01" v="954" actId="26606"/>
          <ac:grpSpMkLst>
            <pc:docMk/>
            <pc:sldMk cId="143316024" sldId="263"/>
            <ac:grpSpMk id="97" creationId="{BCFC0C88-15C5-478A-93E5-8D0F6E26BC3A}"/>
          </ac:grpSpMkLst>
        </pc:grpChg>
        <pc:grpChg chg="add del">
          <ac:chgData name="Mohamed Elfateh" userId="162720028263a569" providerId="LiveId" clId="{FBF465F0-A757-4E60-A2D0-D196112034BC}" dt="2023-11-24T14:30:01" v="954" actId="26606"/>
          <ac:grpSpMkLst>
            <pc:docMk/>
            <pc:sldMk cId="143316024" sldId="263"/>
            <ac:grpSpMk id="98" creationId="{6958A1EF-1C74-4E85-B4BA-3605C9624749}"/>
          </ac:grpSpMkLst>
        </pc:grpChg>
        <pc:grpChg chg="add del">
          <ac:chgData name="Mohamed Elfateh" userId="162720028263a569" providerId="LiveId" clId="{FBF465F0-A757-4E60-A2D0-D196112034BC}" dt="2023-11-24T14:30:01" v="954" actId="26606"/>
          <ac:grpSpMkLst>
            <pc:docMk/>
            <pc:sldMk cId="143316024" sldId="263"/>
            <ac:grpSpMk id="105" creationId="{0033DEB0-7449-4D72-ABFF-9DCE4C94D585}"/>
          </ac:grpSpMkLst>
        </pc:grpChg>
        <pc:picChg chg="add del mod">
          <ac:chgData name="Mohamed Elfateh" userId="162720028263a569" providerId="LiveId" clId="{FBF465F0-A757-4E60-A2D0-D196112034BC}" dt="2023-11-24T14:04:18.847" v="678" actId="478"/>
          <ac:picMkLst>
            <pc:docMk/>
            <pc:sldMk cId="143316024" sldId="263"/>
            <ac:picMk id="5" creationId="{6422072E-01AF-6921-EAC5-96E0ABA2F34B}"/>
          </ac:picMkLst>
        </pc:picChg>
        <pc:picChg chg="add del mod">
          <ac:chgData name="Mohamed Elfateh" userId="162720028263a569" providerId="LiveId" clId="{FBF465F0-A757-4E60-A2D0-D196112034BC}" dt="2023-11-24T14:04:18.847" v="678" actId="478"/>
          <ac:picMkLst>
            <pc:docMk/>
            <pc:sldMk cId="143316024" sldId="263"/>
            <ac:picMk id="7" creationId="{34A9C69D-8441-5E65-20B1-B21BF6861B8C}"/>
          </ac:picMkLst>
        </pc:picChg>
        <pc:picChg chg="add del">
          <ac:chgData name="Mohamed Elfateh" userId="162720028263a569" providerId="LiveId" clId="{FBF465F0-A757-4E60-A2D0-D196112034BC}" dt="2023-11-24T14:13:16.692" v="777" actId="26606"/>
          <ac:picMkLst>
            <pc:docMk/>
            <pc:sldMk cId="143316024" sldId="263"/>
            <ac:picMk id="8" creationId="{1502C533-A575-7B96-C6A4-0807D853C695}"/>
          </ac:picMkLst>
        </pc:picChg>
        <pc:picChg chg="add del mod">
          <ac:chgData name="Mohamed Elfateh" userId="162720028263a569" providerId="LiveId" clId="{FBF465F0-A757-4E60-A2D0-D196112034BC}" dt="2023-11-24T14:04:44.212" v="685" actId="21"/>
          <ac:picMkLst>
            <pc:docMk/>
            <pc:sldMk cId="143316024" sldId="263"/>
            <ac:picMk id="9" creationId="{B1CC7AB9-270A-CDE2-DAA0-37CC9D6C4502}"/>
          </ac:picMkLst>
        </pc:picChg>
        <pc:picChg chg="add del mod">
          <ac:chgData name="Mohamed Elfateh" userId="162720028263a569" providerId="LiveId" clId="{FBF465F0-A757-4E60-A2D0-D196112034BC}" dt="2023-11-24T14:12:59.526" v="773" actId="931"/>
          <ac:picMkLst>
            <pc:docMk/>
            <pc:sldMk cId="143316024" sldId="263"/>
            <ac:picMk id="11" creationId="{4DDCFE0F-C95A-1354-2D38-E1023B74CD67}"/>
          </ac:picMkLst>
        </pc:picChg>
        <pc:picChg chg="add del">
          <ac:chgData name="Mohamed Elfateh" userId="162720028263a569" providerId="LiveId" clId="{FBF465F0-A757-4E60-A2D0-D196112034BC}" dt="2023-11-24T14:13:20.549" v="779" actId="26606"/>
          <ac:picMkLst>
            <pc:docMk/>
            <pc:sldMk cId="143316024" sldId="263"/>
            <ac:picMk id="12" creationId="{C005EFA8-139F-327D-3572-C61EA90DDD3F}"/>
          </ac:picMkLst>
        </pc:picChg>
        <pc:picChg chg="add del mod">
          <ac:chgData name="Mohamed Elfateh" userId="162720028263a569" providerId="LiveId" clId="{FBF465F0-A757-4E60-A2D0-D196112034BC}" dt="2023-11-24T14:12:59.526" v="773" actId="931"/>
          <ac:picMkLst>
            <pc:docMk/>
            <pc:sldMk cId="143316024" sldId="263"/>
            <ac:picMk id="13" creationId="{62F34E3C-5108-700E-6BE9-5F49CE5D92F0}"/>
          </ac:picMkLst>
        </pc:picChg>
        <pc:picChg chg="add del">
          <ac:chgData name="Mohamed Elfateh" userId="162720028263a569" providerId="LiveId" clId="{FBF465F0-A757-4E60-A2D0-D196112034BC}" dt="2023-11-24T14:13:34.491" v="781" actId="26606"/>
          <ac:picMkLst>
            <pc:docMk/>
            <pc:sldMk cId="143316024" sldId="263"/>
            <ac:picMk id="19" creationId="{CF0E4DFE-70DD-4F22-52D7-1A454E779B19}"/>
          </ac:picMkLst>
        </pc:picChg>
        <pc:picChg chg="add mod ord">
          <ac:chgData name="Mohamed Elfateh" userId="162720028263a569" providerId="LiveId" clId="{FBF465F0-A757-4E60-A2D0-D196112034BC}" dt="2023-11-24T14:30:01" v="955" actId="26606"/>
          <ac:picMkLst>
            <pc:docMk/>
            <pc:sldMk cId="143316024" sldId="263"/>
            <ac:picMk id="20" creationId="{403DFDAB-EEB9-9651-6F23-F2C1557EE6A9}"/>
          </ac:picMkLst>
        </pc:picChg>
        <pc:picChg chg="add del mod">
          <ac:chgData name="Mohamed Elfateh" userId="162720028263a569" providerId="LiveId" clId="{FBF465F0-A757-4E60-A2D0-D196112034BC}" dt="2023-11-24T14:16:34.910" v="841" actId="478"/>
          <ac:picMkLst>
            <pc:docMk/>
            <pc:sldMk cId="143316024" sldId="263"/>
            <ac:picMk id="22" creationId="{094092AE-E1B9-B1B8-A3D3-42685E2D33A1}"/>
          </ac:picMkLst>
        </pc:picChg>
        <pc:picChg chg="add mod ord modCrop">
          <ac:chgData name="Mohamed Elfateh" userId="162720028263a569" providerId="LiveId" clId="{FBF465F0-A757-4E60-A2D0-D196112034BC}" dt="2023-11-24T14:30:01" v="955" actId="26606"/>
          <ac:picMkLst>
            <pc:docMk/>
            <pc:sldMk cId="143316024" sldId="263"/>
            <ac:picMk id="24" creationId="{A372A647-20B8-A3C3-0B96-039A93C81C8E}"/>
          </ac:picMkLst>
        </pc:picChg>
        <pc:picChg chg="add mod ord">
          <ac:chgData name="Mohamed Elfateh" userId="162720028263a569" providerId="LiveId" clId="{FBF465F0-A757-4E60-A2D0-D196112034BC}" dt="2023-11-24T14:30:01" v="955" actId="26606"/>
          <ac:picMkLst>
            <pc:docMk/>
            <pc:sldMk cId="143316024" sldId="263"/>
            <ac:picMk id="26" creationId="{8C6948D3-6617-79A1-2DD1-AFCC0D3D2D37}"/>
          </ac:picMkLst>
        </pc:picChg>
        <pc:picChg chg="add mod">
          <ac:chgData name="Mohamed Elfateh" userId="162720028263a569" providerId="LiveId" clId="{FBF465F0-A757-4E60-A2D0-D196112034BC}" dt="2023-11-24T14:30:01" v="955" actId="26606"/>
          <ac:picMkLst>
            <pc:docMk/>
            <pc:sldMk cId="143316024" sldId="263"/>
            <ac:picMk id="28" creationId="{477283F3-353F-1B52-603A-5827C3522B84}"/>
          </ac:picMkLst>
        </pc:picChg>
        <pc:cxnChg chg="add del">
          <ac:chgData name="Mohamed Elfateh" userId="162720028263a569" providerId="LiveId" clId="{FBF465F0-A757-4E60-A2D0-D196112034BC}" dt="2023-11-24T14:13:16.692" v="777" actId="26606"/>
          <ac:cxnSpMkLst>
            <pc:docMk/>
            <pc:sldMk cId="143316024" sldId="263"/>
            <ac:cxnSpMk id="6" creationId="{1503BFE4-729B-D9D0-C17B-501E6AF1127A}"/>
          </ac:cxnSpMkLst>
        </pc:cxnChg>
        <pc:cxnChg chg="add del">
          <ac:chgData name="Mohamed Elfateh" userId="162720028263a569" providerId="LiveId" clId="{FBF465F0-A757-4E60-A2D0-D196112034BC}" dt="2023-11-24T14:21:28.127" v="856" actId="26606"/>
          <ac:cxnSpMkLst>
            <pc:docMk/>
            <pc:sldMk cId="143316024" sldId="263"/>
            <ac:cxnSpMk id="31" creationId="{1503BFE4-729B-D9D0-C17B-501E6AF1127A}"/>
          </ac:cxnSpMkLst>
        </pc:cxnChg>
        <pc:cxnChg chg="add del">
          <ac:chgData name="Mohamed Elfateh" userId="162720028263a569" providerId="LiveId" clId="{FBF465F0-A757-4E60-A2D0-D196112034BC}" dt="2023-11-24T14:22:13.646" v="866" actId="26606"/>
          <ac:cxnSpMkLst>
            <pc:docMk/>
            <pc:sldMk cId="143316024" sldId="263"/>
            <ac:cxnSpMk id="52" creationId="{1503BFE4-729B-D9D0-C17B-501E6AF1127A}"/>
          </ac:cxnSpMkLst>
        </pc:cxnChg>
        <pc:cxnChg chg="add del">
          <ac:chgData name="Mohamed Elfateh" userId="162720028263a569" providerId="LiveId" clId="{FBF465F0-A757-4E60-A2D0-D196112034BC}" dt="2023-11-24T14:22:19.406" v="868" actId="26606"/>
          <ac:cxnSpMkLst>
            <pc:docMk/>
            <pc:sldMk cId="143316024" sldId="263"/>
            <ac:cxnSpMk id="54" creationId="{1503BFE4-729B-D9D0-C17B-501E6AF1127A}"/>
          </ac:cxnSpMkLst>
        </pc:cxnChg>
        <pc:cxnChg chg="add del">
          <ac:chgData name="Mohamed Elfateh" userId="162720028263a569" providerId="LiveId" clId="{FBF465F0-A757-4E60-A2D0-D196112034BC}" dt="2023-11-24T14:30:01" v="955" actId="26606"/>
          <ac:cxnSpMkLst>
            <pc:docMk/>
            <pc:sldMk cId="143316024" sldId="263"/>
            <ac:cxnSpMk id="73" creationId="{1503BFE4-729B-D9D0-C17B-501E6AF1127A}"/>
          </ac:cxnSpMkLst>
        </pc:cxnChg>
        <pc:cxnChg chg="add">
          <ac:chgData name="Mohamed Elfateh" userId="162720028263a569" providerId="LiveId" clId="{FBF465F0-A757-4E60-A2D0-D196112034BC}" dt="2023-11-24T14:30:01" v="955" actId="26606"/>
          <ac:cxnSpMkLst>
            <pc:docMk/>
            <pc:sldMk cId="143316024" sldId="263"/>
            <ac:cxnSpMk id="110" creationId="{1503BFE4-729B-D9D0-C17B-501E6AF1127A}"/>
          </ac:cxnSpMkLst>
        </pc:cxnChg>
      </pc:sldChg>
      <pc:sldChg chg="addSp delSp modSp new mod setBg">
        <pc:chgData name="Mohamed Elfateh" userId="162720028263a569" providerId="LiveId" clId="{FBF465F0-A757-4E60-A2D0-D196112034BC}" dt="2023-11-24T15:24:59.676" v="1489" actId="1038"/>
        <pc:sldMkLst>
          <pc:docMk/>
          <pc:sldMk cId="298125535" sldId="264"/>
        </pc:sldMkLst>
        <pc:spChg chg="add del mod ord">
          <ac:chgData name="Mohamed Elfateh" userId="162720028263a569" providerId="LiveId" clId="{FBF465F0-A757-4E60-A2D0-D196112034BC}" dt="2023-11-24T15:19:53.787" v="1241" actId="26606"/>
          <ac:spMkLst>
            <pc:docMk/>
            <pc:sldMk cId="298125535" sldId="264"/>
            <ac:spMk id="3" creationId="{7AEF5CEB-558C-7B3C-8AA0-991D025416EB}"/>
          </ac:spMkLst>
        </pc:spChg>
        <pc:spChg chg="add del mod">
          <ac:chgData name="Mohamed Elfateh" userId="162720028263a569" providerId="LiveId" clId="{FBF465F0-A757-4E60-A2D0-D196112034BC}" dt="2023-11-24T15:18:52.945" v="1231" actId="478"/>
          <ac:spMkLst>
            <pc:docMk/>
            <pc:sldMk cId="298125535" sldId="264"/>
            <ac:spMk id="10" creationId="{090F143E-BD60-3C53-0C20-54703B217ACC}"/>
          </ac:spMkLst>
        </pc:spChg>
        <pc:spChg chg="add del">
          <ac:chgData name="Mohamed Elfateh" userId="162720028263a569" providerId="LiveId" clId="{FBF465F0-A757-4E60-A2D0-D196112034BC}" dt="2023-11-24T15:09:18.294" v="1024" actId="26606"/>
          <ac:spMkLst>
            <pc:docMk/>
            <pc:sldMk cId="298125535" sldId="264"/>
            <ac:spMk id="11" creationId="{B3F59054-3394-4D87-8BD0-A28DCD47F1BC}"/>
          </ac:spMkLst>
        </pc:spChg>
        <pc:spChg chg="add del">
          <ac:chgData name="Mohamed Elfateh" userId="162720028263a569" providerId="LiveId" clId="{FBF465F0-A757-4E60-A2D0-D196112034BC}" dt="2023-11-24T15:09:18.294" v="1024" actId="26606"/>
          <ac:spMkLst>
            <pc:docMk/>
            <pc:sldMk cId="298125535" sldId="264"/>
            <ac:spMk id="12" creationId="{2FE0ABA9-CAF1-4816-837D-5F28AAA08E0A}"/>
          </ac:spMkLst>
        </pc:spChg>
        <pc:spChg chg="add del">
          <ac:chgData name="Mohamed Elfateh" userId="162720028263a569" providerId="LiveId" clId="{FBF465F0-A757-4E60-A2D0-D196112034BC}" dt="2023-11-24T15:09:18.294" v="1024" actId="26606"/>
          <ac:spMkLst>
            <pc:docMk/>
            <pc:sldMk cId="298125535" sldId="264"/>
            <ac:spMk id="13" creationId="{BC8B9C14-70F0-4F42-85FF-0DD3D5A585A5}"/>
          </ac:spMkLst>
        </pc:spChg>
        <pc:spChg chg="add del">
          <ac:chgData name="Mohamed Elfateh" userId="162720028263a569" providerId="LiveId" clId="{FBF465F0-A757-4E60-A2D0-D196112034BC}" dt="2023-11-24T15:08:14.492" v="1019" actId="26606"/>
          <ac:spMkLst>
            <pc:docMk/>
            <pc:sldMk cId="298125535" sldId="264"/>
            <ac:spMk id="14" creationId="{26FF42C2-EA15-4154-B242-E98E88CED99C}"/>
          </ac:spMkLst>
        </pc:spChg>
        <pc:spChg chg="add del">
          <ac:chgData name="Mohamed Elfateh" userId="162720028263a569" providerId="LiveId" clId="{FBF465F0-A757-4E60-A2D0-D196112034BC}" dt="2023-11-24T15:09:18.294" v="1024" actId="26606"/>
          <ac:spMkLst>
            <pc:docMk/>
            <pc:sldMk cId="298125535" sldId="264"/>
            <ac:spMk id="15" creationId="{98DE6C44-43F8-4DE4-AB81-66853FFEA09A}"/>
          </ac:spMkLst>
        </pc:spChg>
        <pc:spChg chg="add del">
          <ac:chgData name="Mohamed Elfateh" userId="162720028263a569" providerId="LiveId" clId="{FBF465F0-A757-4E60-A2D0-D196112034BC}" dt="2023-11-24T15:08:14.492" v="1019" actId="26606"/>
          <ac:spMkLst>
            <pc:docMk/>
            <pc:sldMk cId="298125535" sldId="264"/>
            <ac:spMk id="16" creationId="{D79DE9F7-28C4-4856-BA57-D696E124C137}"/>
          </ac:spMkLst>
        </pc:spChg>
        <pc:spChg chg="add del">
          <ac:chgData name="Mohamed Elfateh" userId="162720028263a569" providerId="LiveId" clId="{FBF465F0-A757-4E60-A2D0-D196112034BC}" dt="2023-11-24T15:16:32.530" v="1160" actId="26606"/>
          <ac:spMkLst>
            <pc:docMk/>
            <pc:sldMk cId="298125535" sldId="264"/>
            <ac:spMk id="17" creationId="{DBC6133C-0615-4CE4-9132-37E609A9BDFA}"/>
          </ac:spMkLst>
        </pc:spChg>
        <pc:spChg chg="add del">
          <ac:chgData name="Mohamed Elfateh" userId="162720028263a569" providerId="LiveId" clId="{FBF465F0-A757-4E60-A2D0-D196112034BC}" dt="2023-11-24T15:08:14.492" v="1019" actId="26606"/>
          <ac:spMkLst>
            <pc:docMk/>
            <pc:sldMk cId="298125535" sldId="264"/>
            <ac:spMk id="18" creationId="{E1F9ED9C-121B-44C6-A308-5824769C40D5}"/>
          </ac:spMkLst>
        </pc:spChg>
        <pc:spChg chg="add del">
          <ac:chgData name="Mohamed Elfateh" userId="162720028263a569" providerId="LiveId" clId="{FBF465F0-A757-4E60-A2D0-D196112034BC}" dt="2023-11-24T15:16:32.530" v="1160" actId="26606"/>
          <ac:spMkLst>
            <pc:docMk/>
            <pc:sldMk cId="298125535" sldId="264"/>
            <ac:spMk id="19" creationId="{169CC832-2974-4E8D-90ED-3E2941BA7336}"/>
          </ac:spMkLst>
        </pc:spChg>
        <pc:spChg chg="add del">
          <ac:chgData name="Mohamed Elfateh" userId="162720028263a569" providerId="LiveId" clId="{FBF465F0-A757-4E60-A2D0-D196112034BC}" dt="2023-11-24T15:08:14.492" v="1019" actId="26606"/>
          <ac:spMkLst>
            <pc:docMk/>
            <pc:sldMk cId="298125535" sldId="264"/>
            <ac:spMk id="20" creationId="{4A5F8185-F27B-4E99-A06C-007336FE3F2D}"/>
          </ac:spMkLst>
        </pc:spChg>
        <pc:spChg chg="add del">
          <ac:chgData name="Mohamed Elfateh" userId="162720028263a569" providerId="LiveId" clId="{FBF465F0-A757-4E60-A2D0-D196112034BC}" dt="2023-11-24T15:16:32.530" v="1160" actId="26606"/>
          <ac:spMkLst>
            <pc:docMk/>
            <pc:sldMk cId="298125535" sldId="264"/>
            <ac:spMk id="21" creationId="{55222F96-971A-4F90-B841-6BAB416C7AC1}"/>
          </ac:spMkLst>
        </pc:spChg>
        <pc:spChg chg="add del">
          <ac:chgData name="Mohamed Elfateh" userId="162720028263a569" providerId="LiveId" clId="{FBF465F0-A757-4E60-A2D0-D196112034BC}" dt="2023-11-24T15:09:18.294" v="1024" actId="26606"/>
          <ac:spMkLst>
            <pc:docMk/>
            <pc:sldMk cId="298125535" sldId="264"/>
            <ac:spMk id="22" creationId="{2409529B-9B56-4F10-BE4D-F934DB89E57E}"/>
          </ac:spMkLst>
        </pc:spChg>
        <pc:spChg chg="add del">
          <ac:chgData name="Mohamed Elfateh" userId="162720028263a569" providerId="LiveId" clId="{FBF465F0-A757-4E60-A2D0-D196112034BC}" dt="2023-11-24T15:16:32.530" v="1160" actId="26606"/>
          <ac:spMkLst>
            <pc:docMk/>
            <pc:sldMk cId="298125535" sldId="264"/>
            <ac:spMk id="23" creationId="{08980754-6F4B-43C9-B9BE-127B6BED6586}"/>
          </ac:spMkLst>
        </pc:spChg>
        <pc:spChg chg="add del">
          <ac:chgData name="Mohamed Elfateh" userId="162720028263a569" providerId="LiveId" clId="{FBF465F0-A757-4E60-A2D0-D196112034BC}" dt="2023-11-24T15:10:10.957" v="1044" actId="26606"/>
          <ac:spMkLst>
            <pc:docMk/>
            <pc:sldMk cId="298125535" sldId="264"/>
            <ac:spMk id="24" creationId="{4DD35268-6FBE-0BCD-C050-3F804C7C54A2}"/>
          </ac:spMkLst>
        </pc:spChg>
        <pc:spChg chg="add del">
          <ac:chgData name="Mohamed Elfateh" userId="162720028263a569" providerId="LiveId" clId="{FBF465F0-A757-4E60-A2D0-D196112034BC}" dt="2023-11-24T15:16:32.530" v="1160" actId="26606"/>
          <ac:spMkLst>
            <pc:docMk/>
            <pc:sldMk cId="298125535" sldId="264"/>
            <ac:spMk id="26" creationId="{2C1BBA94-3F40-40AA-8BB9-E69E25E537C1}"/>
          </ac:spMkLst>
        </pc:spChg>
        <pc:spChg chg="add mod">
          <ac:chgData name="Mohamed Elfateh" userId="162720028263a569" providerId="LiveId" clId="{FBF465F0-A757-4E60-A2D0-D196112034BC}" dt="2023-11-24T15:24:59.676" v="1489" actId="1038"/>
          <ac:spMkLst>
            <pc:docMk/>
            <pc:sldMk cId="298125535" sldId="264"/>
            <ac:spMk id="27" creationId="{756B6174-664C-82E0-FC88-F048E4E99DAB}"/>
          </ac:spMkLst>
        </pc:spChg>
        <pc:spChg chg="add del">
          <ac:chgData name="Mohamed Elfateh" userId="162720028263a569" providerId="LiveId" clId="{FBF465F0-A757-4E60-A2D0-D196112034BC}" dt="2023-11-24T15:19:01.347" v="1233" actId="26606"/>
          <ac:spMkLst>
            <pc:docMk/>
            <pc:sldMk cId="298125535" sldId="264"/>
            <ac:spMk id="33" creationId="{201CC55D-ED54-4C5C-95E6-10947BD1103B}"/>
          </ac:spMkLst>
        </pc:spChg>
        <pc:spChg chg="add del">
          <ac:chgData name="Mohamed Elfateh" userId="162720028263a569" providerId="LiveId" clId="{FBF465F0-A757-4E60-A2D0-D196112034BC}" dt="2023-11-24T15:19:01.347" v="1233" actId="26606"/>
          <ac:spMkLst>
            <pc:docMk/>
            <pc:sldMk cId="298125535" sldId="264"/>
            <ac:spMk id="39" creationId="{3873B707-463F-40B0-8227-E8CC6C67EB25}"/>
          </ac:spMkLst>
        </pc:spChg>
        <pc:spChg chg="add del">
          <ac:chgData name="Mohamed Elfateh" userId="162720028263a569" providerId="LiveId" clId="{FBF465F0-A757-4E60-A2D0-D196112034BC}" dt="2023-11-24T15:19:01.347" v="1233" actId="26606"/>
          <ac:spMkLst>
            <pc:docMk/>
            <pc:sldMk cId="298125535" sldId="264"/>
            <ac:spMk id="41" creationId="{C13237C8-E62C-4F0D-A318-BD6FB6C2D138}"/>
          </ac:spMkLst>
        </pc:spChg>
        <pc:spChg chg="add del">
          <ac:chgData name="Mohamed Elfateh" userId="162720028263a569" providerId="LiveId" clId="{FBF465F0-A757-4E60-A2D0-D196112034BC}" dt="2023-11-24T15:19:01.347" v="1233" actId="26606"/>
          <ac:spMkLst>
            <pc:docMk/>
            <pc:sldMk cId="298125535" sldId="264"/>
            <ac:spMk id="43" creationId="{19C9EAEA-39D0-4B0E-A0EB-51E7B26740B1}"/>
          </ac:spMkLst>
        </pc:spChg>
        <pc:spChg chg="add del">
          <ac:chgData name="Mohamed Elfateh" userId="162720028263a569" providerId="LiveId" clId="{FBF465F0-A757-4E60-A2D0-D196112034BC}" dt="2023-11-24T15:19:05.782" v="1235" actId="26606"/>
          <ac:spMkLst>
            <pc:docMk/>
            <pc:sldMk cId="298125535" sldId="264"/>
            <ac:spMk id="45" creationId="{04812C46-200A-4DEB-A05E-3ED6C68C2387}"/>
          </ac:spMkLst>
        </pc:spChg>
        <pc:spChg chg="add del">
          <ac:chgData name="Mohamed Elfateh" userId="162720028263a569" providerId="LiveId" clId="{FBF465F0-A757-4E60-A2D0-D196112034BC}" dt="2023-11-24T15:19:05.782" v="1235" actId="26606"/>
          <ac:spMkLst>
            <pc:docMk/>
            <pc:sldMk cId="298125535" sldId="264"/>
            <ac:spMk id="46" creationId="{D1EA859B-E555-4109-94F3-6700E046E008}"/>
          </ac:spMkLst>
        </pc:spChg>
        <pc:grpChg chg="add del">
          <ac:chgData name="Mohamed Elfateh" userId="162720028263a569" providerId="LiveId" clId="{FBF465F0-A757-4E60-A2D0-D196112034BC}" dt="2023-11-24T15:10:10.957" v="1044" actId="26606"/>
          <ac:grpSpMkLst>
            <pc:docMk/>
            <pc:sldMk cId="298125535" sldId="264"/>
            <ac:grpSpMk id="25" creationId="{F3A0B02E-2A29-A1CD-0D60-A9E1681AF3C7}"/>
          </ac:grpSpMkLst>
        </pc:grpChg>
        <pc:grpChg chg="add del">
          <ac:chgData name="Mohamed Elfateh" userId="162720028263a569" providerId="LiveId" clId="{FBF465F0-A757-4E60-A2D0-D196112034BC}" dt="2023-11-24T15:19:01.347" v="1233" actId="26606"/>
          <ac:grpSpMkLst>
            <pc:docMk/>
            <pc:sldMk cId="298125535" sldId="264"/>
            <ac:grpSpMk id="35" creationId="{1DE889C7-FAD6-4397-98E2-05D503484459}"/>
          </ac:grpSpMkLst>
        </pc:grpChg>
        <pc:graphicFrameChg chg="add mod">
          <ac:chgData name="Mohamed Elfateh" userId="162720028263a569" providerId="LiveId" clId="{FBF465F0-A757-4E60-A2D0-D196112034BC}" dt="2023-11-24T15:24:54.750" v="1481"/>
          <ac:graphicFrameMkLst>
            <pc:docMk/>
            <pc:sldMk cId="298125535" sldId="264"/>
            <ac:graphicFrameMk id="50" creationId="{032FF594-A69F-5A96-1623-EB0625AE8D32}"/>
          </ac:graphicFrameMkLst>
        </pc:graphicFrameChg>
        <pc:picChg chg="add del mod ord modCrop">
          <ac:chgData name="Mohamed Elfateh" userId="162720028263a569" providerId="LiveId" clId="{FBF465F0-A757-4E60-A2D0-D196112034BC}" dt="2023-11-24T15:10:32.596" v="1049" actId="21"/>
          <ac:picMkLst>
            <pc:docMk/>
            <pc:sldMk cId="298125535" sldId="264"/>
            <ac:picMk id="5" creationId="{66C3D283-1F87-A755-945F-47DDE23FA4E8}"/>
          </ac:picMkLst>
        </pc:picChg>
        <pc:picChg chg="add del mod ord modCrop">
          <ac:chgData name="Mohamed Elfateh" userId="162720028263a569" providerId="LiveId" clId="{FBF465F0-A757-4E60-A2D0-D196112034BC}" dt="2023-11-24T15:10:32.596" v="1049" actId="21"/>
          <ac:picMkLst>
            <pc:docMk/>
            <pc:sldMk cId="298125535" sldId="264"/>
            <ac:picMk id="7" creationId="{E0CFA387-A45B-F6CA-0CC5-BD8A4799E823}"/>
          </ac:picMkLst>
        </pc:picChg>
        <pc:picChg chg="add mod">
          <ac:chgData name="Mohamed Elfateh" userId="162720028263a569" providerId="LiveId" clId="{FBF465F0-A757-4E60-A2D0-D196112034BC}" dt="2023-11-24T15:19:05.782" v="1236" actId="26606"/>
          <ac:picMkLst>
            <pc:docMk/>
            <pc:sldMk cId="298125535" sldId="264"/>
            <ac:picMk id="9" creationId="{A82900DF-2616-F713-1DD3-1E771756CF62}"/>
          </ac:picMkLst>
        </pc:picChg>
        <pc:cxnChg chg="add del">
          <ac:chgData name="Mohamed Elfateh" userId="162720028263a569" providerId="LiveId" clId="{FBF465F0-A757-4E60-A2D0-D196112034BC}" dt="2023-11-24T15:19:05.782" v="1236" actId="26606"/>
          <ac:cxnSpMkLst>
            <pc:docMk/>
            <pc:sldMk cId="298125535" sldId="264"/>
            <ac:cxnSpMk id="28" creationId="{1503BFE4-729B-D9D0-C17B-501E6AF1127A}"/>
          </ac:cxnSpMkLst>
        </pc:cxnChg>
        <pc:cxnChg chg="add">
          <ac:chgData name="Mohamed Elfateh" userId="162720028263a569" providerId="LiveId" clId="{FBF465F0-A757-4E60-A2D0-D196112034BC}" dt="2023-11-24T15:19:05.782" v="1236" actId="26606"/>
          <ac:cxnSpMkLst>
            <pc:docMk/>
            <pc:sldMk cId="298125535" sldId="264"/>
            <ac:cxnSpMk id="48" creationId="{CD8BC200-CFA3-C21D-9306-5C7BA0186540}"/>
          </ac:cxnSpMkLst>
        </pc:cxnChg>
      </pc:sldChg>
      <pc:sldChg chg="addSp delSp modSp new mod setBg">
        <pc:chgData name="Mohamed Elfateh" userId="162720028263a569" providerId="LiveId" clId="{FBF465F0-A757-4E60-A2D0-D196112034BC}" dt="2023-11-24T18:44:14.749" v="1495" actId="20577"/>
        <pc:sldMkLst>
          <pc:docMk/>
          <pc:sldMk cId="275455074" sldId="265"/>
        </pc:sldMkLst>
        <pc:spChg chg="add mod ord">
          <ac:chgData name="Mohamed Elfateh" userId="162720028263a569" providerId="LiveId" clId="{FBF465F0-A757-4E60-A2D0-D196112034BC}" dt="2023-11-24T18:44:14.749" v="1495" actId="20577"/>
          <ac:spMkLst>
            <pc:docMk/>
            <pc:sldMk cId="275455074" sldId="265"/>
            <ac:spMk id="3" creationId="{9B7D17AC-D02A-CC57-F944-42C8952C6B06}"/>
          </ac:spMkLst>
        </pc:spChg>
        <pc:spChg chg="add mod">
          <ac:chgData name="Mohamed Elfateh" userId="162720028263a569" providerId="LiveId" clId="{FBF465F0-A757-4E60-A2D0-D196112034BC}" dt="2023-11-24T15:14:20.475" v="1126" actId="20577"/>
          <ac:spMkLst>
            <pc:docMk/>
            <pc:sldMk cId="275455074" sldId="265"/>
            <ac:spMk id="7" creationId="{93DA57C6-DB04-B9AB-D483-46B572BC93F5}"/>
          </ac:spMkLst>
        </pc:spChg>
        <pc:spChg chg="add del">
          <ac:chgData name="Mohamed Elfateh" userId="162720028263a569" providerId="LiveId" clId="{FBF465F0-A757-4E60-A2D0-D196112034BC}" dt="2023-11-24T15:11:48.809" v="1064" actId="26606"/>
          <ac:spMkLst>
            <pc:docMk/>
            <pc:sldMk cId="275455074" sldId="265"/>
            <ac:spMk id="10" creationId="{B712E947-0734-45F9-9C4F-41114EC3A33E}"/>
          </ac:spMkLst>
        </pc:spChg>
        <pc:spChg chg="add">
          <ac:chgData name="Mohamed Elfateh" userId="162720028263a569" providerId="LiveId" clId="{FBF465F0-A757-4E60-A2D0-D196112034BC}" dt="2023-11-24T15:11:48.809" v="1064" actId="26606"/>
          <ac:spMkLst>
            <pc:docMk/>
            <pc:sldMk cId="275455074" sldId="265"/>
            <ac:spMk id="20" creationId="{63F5877B-98C7-49DD-83AB-0F6F57CB6543}"/>
          </ac:spMkLst>
        </pc:spChg>
        <pc:spChg chg="add">
          <ac:chgData name="Mohamed Elfateh" userId="162720028263a569" providerId="LiveId" clId="{FBF465F0-A757-4E60-A2D0-D196112034BC}" dt="2023-11-24T15:11:48.809" v="1064" actId="26606"/>
          <ac:spMkLst>
            <pc:docMk/>
            <pc:sldMk cId="275455074" sldId="265"/>
            <ac:spMk id="22" creationId="{4EA91930-66BC-4C41-B4F5-C31EB216F64B}"/>
          </ac:spMkLst>
        </pc:spChg>
        <pc:spChg chg="add">
          <ac:chgData name="Mohamed Elfateh" userId="162720028263a569" providerId="LiveId" clId="{FBF465F0-A757-4E60-A2D0-D196112034BC}" dt="2023-11-24T15:11:48.809" v="1064" actId="26606"/>
          <ac:spMkLst>
            <pc:docMk/>
            <pc:sldMk cId="275455074" sldId="265"/>
            <ac:spMk id="24" creationId="{6313CF8F-B436-401E-9575-DE0F8E8B5B17}"/>
          </ac:spMkLst>
        </pc:spChg>
        <pc:spChg chg="add">
          <ac:chgData name="Mohamed Elfateh" userId="162720028263a569" providerId="LiveId" clId="{FBF465F0-A757-4E60-A2D0-D196112034BC}" dt="2023-11-24T15:11:48.809" v="1064" actId="26606"/>
          <ac:spMkLst>
            <pc:docMk/>
            <pc:sldMk cId="275455074" sldId="265"/>
            <ac:spMk id="26" creationId="{2A38CFE9-C30A-4551-ACCB-D5808FBC39CD}"/>
          </ac:spMkLst>
        </pc:spChg>
        <pc:spChg chg="add">
          <ac:chgData name="Mohamed Elfateh" userId="162720028263a569" providerId="LiveId" clId="{FBF465F0-A757-4E60-A2D0-D196112034BC}" dt="2023-11-24T15:11:48.809" v="1064" actId="26606"/>
          <ac:spMkLst>
            <pc:docMk/>
            <pc:sldMk cId="275455074" sldId="265"/>
            <ac:spMk id="28" creationId="{67EF550F-47CE-4FB2-9DAC-12AD835C833D}"/>
          </ac:spMkLst>
        </pc:spChg>
        <pc:grpChg chg="add del">
          <ac:chgData name="Mohamed Elfateh" userId="162720028263a569" providerId="LiveId" clId="{FBF465F0-A757-4E60-A2D0-D196112034BC}" dt="2023-11-24T15:11:48.809" v="1064" actId="26606"/>
          <ac:grpSpMkLst>
            <pc:docMk/>
            <pc:sldMk cId="275455074" sldId="265"/>
            <ac:grpSpMk id="12" creationId="{12B3290A-D3BF-4B87-B55B-FD9A98B49727}"/>
          </ac:grpSpMkLst>
        </pc:grpChg>
        <pc:picChg chg="add mod">
          <ac:chgData name="Mohamed Elfateh" userId="162720028263a569" providerId="LiveId" clId="{FBF465F0-A757-4E60-A2D0-D196112034BC}" dt="2023-11-24T15:14:46.098" v="1144" actId="1038"/>
          <ac:picMkLst>
            <pc:docMk/>
            <pc:sldMk cId="275455074" sldId="265"/>
            <ac:picMk id="4" creationId="{CFF17270-4E6C-864D-9735-E60F2E489C45}"/>
          </ac:picMkLst>
        </pc:picChg>
        <pc:picChg chg="add mod">
          <ac:chgData name="Mohamed Elfateh" userId="162720028263a569" providerId="LiveId" clId="{FBF465F0-A757-4E60-A2D0-D196112034BC}" dt="2023-11-24T15:14:49.491" v="1155" actId="1038"/>
          <ac:picMkLst>
            <pc:docMk/>
            <pc:sldMk cId="275455074" sldId="265"/>
            <ac:picMk id="5" creationId="{F7B0739C-02A2-5252-2B77-320E2689538F}"/>
          </ac:picMkLst>
        </pc:picChg>
      </pc:sldChg>
      <pc:sldChg chg="addSp delSp modSp new del mod">
        <pc:chgData name="Mohamed Elfateh" userId="162720028263a569" providerId="LiveId" clId="{FBF465F0-A757-4E60-A2D0-D196112034BC}" dt="2023-11-24T14:51:10.949" v="994" actId="2696"/>
        <pc:sldMkLst>
          <pc:docMk/>
          <pc:sldMk cId="3085257164" sldId="265"/>
        </pc:sldMkLst>
        <pc:spChg chg="add del">
          <ac:chgData name="Mohamed Elfateh" userId="162720028263a569" providerId="LiveId" clId="{FBF465F0-A757-4E60-A2D0-D196112034BC}" dt="2023-11-24T14:06:03.204" v="696" actId="22"/>
          <ac:spMkLst>
            <pc:docMk/>
            <pc:sldMk cId="3085257164" sldId="265"/>
            <ac:spMk id="3" creationId="{DE124C9F-9B41-69DF-8135-9F3838EC4BB6}"/>
          </ac:spMkLst>
        </pc:spChg>
        <pc:spChg chg="add del">
          <ac:chgData name="Mohamed Elfateh" userId="162720028263a569" providerId="LiveId" clId="{FBF465F0-A757-4E60-A2D0-D196112034BC}" dt="2023-11-24T14:06:06.238" v="698" actId="22"/>
          <ac:spMkLst>
            <pc:docMk/>
            <pc:sldMk cId="3085257164" sldId="265"/>
            <ac:spMk id="5" creationId="{DCD074F3-3895-B613-7532-5EEBA0275B4B}"/>
          </ac:spMkLst>
        </pc:spChg>
        <pc:spChg chg="add del">
          <ac:chgData name="Mohamed Elfateh" userId="162720028263a569" providerId="LiveId" clId="{FBF465F0-A757-4E60-A2D0-D196112034BC}" dt="2023-11-24T14:06:08.105" v="700" actId="22"/>
          <ac:spMkLst>
            <pc:docMk/>
            <pc:sldMk cId="3085257164" sldId="265"/>
            <ac:spMk id="7" creationId="{EB06617A-379D-172C-F07E-F53729D9DAE5}"/>
          </ac:spMkLst>
        </pc:spChg>
        <pc:spChg chg="add mod">
          <ac:chgData name="Mohamed Elfateh" userId="162720028263a569" providerId="LiveId" clId="{FBF465F0-A757-4E60-A2D0-D196112034BC}" dt="2023-11-24T14:06:10.587" v="702" actId="14100"/>
          <ac:spMkLst>
            <pc:docMk/>
            <pc:sldMk cId="3085257164" sldId="265"/>
            <ac:spMk id="9" creationId="{5C9821CA-C8B4-61A0-AA54-AC13DBE5C9DF}"/>
          </ac:spMkLst>
        </pc:spChg>
        <pc:spChg chg="add mod">
          <ac:chgData name="Mohamed Elfateh" userId="162720028263a569" providerId="LiveId" clId="{FBF465F0-A757-4E60-A2D0-D196112034BC}" dt="2023-11-24T14:06:35.356" v="703"/>
          <ac:spMkLst>
            <pc:docMk/>
            <pc:sldMk cId="3085257164" sldId="265"/>
            <ac:spMk id="10" creationId="{9A3E15CF-ED17-D192-22F8-24668F9F9BFE}"/>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3F0E9A-7E7B-4E34-B3C1-5818720F84D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2937645E-A396-436F-A62C-E89D69CE9E4A}">
      <dgm:prSet custT="1"/>
      <dgm:spPr/>
      <dgm:t>
        <a:bodyPr/>
        <a:lstStyle/>
        <a:p>
          <a:pPr>
            <a:lnSpc>
              <a:spcPct val="100000"/>
            </a:lnSpc>
          </a:pPr>
          <a:r>
            <a:rPr lang="en-US" sz="2000" b="1" dirty="0"/>
            <a:t>Applications Beyond the Ordinary</a:t>
          </a:r>
          <a:endParaRPr lang="en-US" sz="2000" dirty="0"/>
        </a:p>
      </dgm:t>
    </dgm:pt>
    <dgm:pt modelId="{2E48246B-31A7-419F-A8B9-96D01F9B0103}" type="sibTrans" cxnId="{78FD8695-A8C4-44E8-B350-D6AB9B5EE5F0}">
      <dgm:prSet/>
      <dgm:spPr/>
      <dgm:t>
        <a:bodyPr/>
        <a:lstStyle/>
        <a:p>
          <a:pPr>
            <a:lnSpc>
              <a:spcPct val="100000"/>
            </a:lnSpc>
          </a:pPr>
          <a:endParaRPr lang="en-US"/>
        </a:p>
      </dgm:t>
    </dgm:pt>
    <dgm:pt modelId="{499E750C-702A-4D19-A295-42DEFEC77A63}" type="parTrans" cxnId="{78FD8695-A8C4-44E8-B350-D6AB9B5EE5F0}">
      <dgm:prSet/>
      <dgm:spPr/>
      <dgm:t>
        <a:bodyPr/>
        <a:lstStyle/>
        <a:p>
          <a:endParaRPr lang="en-US"/>
        </a:p>
      </dgm:t>
    </dgm:pt>
    <dgm:pt modelId="{7E96C822-7BD4-4880-9AF4-A9882CB8B032}">
      <dgm:prSet/>
      <dgm:spPr/>
      <dgm:t>
        <a:bodyPr/>
        <a:lstStyle/>
        <a:p>
          <a:pPr>
            <a:lnSpc>
              <a:spcPct val="100000"/>
            </a:lnSpc>
          </a:pPr>
          <a:endParaRPr lang="en-US" dirty="0"/>
        </a:p>
      </dgm:t>
    </dgm:pt>
    <dgm:pt modelId="{EA103F86-56C5-4693-82CC-5BF3BF99ABFC}" type="sibTrans" cxnId="{26E1B8AF-1379-4D68-939F-B95AFCA0AF6A}">
      <dgm:prSet/>
      <dgm:spPr/>
      <dgm:t>
        <a:bodyPr/>
        <a:lstStyle/>
        <a:p>
          <a:endParaRPr lang="en-US"/>
        </a:p>
      </dgm:t>
    </dgm:pt>
    <dgm:pt modelId="{11E8A505-C842-48D5-AA50-5B869AF18736}" type="parTrans" cxnId="{26E1B8AF-1379-4D68-939F-B95AFCA0AF6A}">
      <dgm:prSet/>
      <dgm:spPr/>
      <dgm:t>
        <a:bodyPr/>
        <a:lstStyle/>
        <a:p>
          <a:endParaRPr lang="en-US"/>
        </a:p>
      </dgm:t>
    </dgm:pt>
    <dgm:pt modelId="{C33DFDD8-919E-4BB9-9070-85472C92A9BC}" type="pres">
      <dgm:prSet presAssocID="{AC3F0E9A-7E7B-4E34-B3C1-5818720F84DB}" presName="root" presStyleCnt="0">
        <dgm:presLayoutVars>
          <dgm:dir/>
          <dgm:resizeHandles val="exact"/>
        </dgm:presLayoutVars>
      </dgm:prSet>
      <dgm:spPr/>
    </dgm:pt>
    <dgm:pt modelId="{A00E0EAC-8C74-48E5-84A3-8BED93B12029}" type="pres">
      <dgm:prSet presAssocID="{AC3F0E9A-7E7B-4E34-B3C1-5818720F84DB}" presName="container" presStyleCnt="0">
        <dgm:presLayoutVars>
          <dgm:dir/>
          <dgm:resizeHandles val="exact"/>
        </dgm:presLayoutVars>
      </dgm:prSet>
      <dgm:spPr/>
    </dgm:pt>
    <dgm:pt modelId="{A4CAF051-DA83-4975-9ABC-1401D06A7033}" type="pres">
      <dgm:prSet presAssocID="{2937645E-A396-436F-A62C-E89D69CE9E4A}" presName="compNode" presStyleCnt="0"/>
      <dgm:spPr/>
    </dgm:pt>
    <dgm:pt modelId="{1117DAC5-617C-45CF-ADB4-A7C0030496D2}" type="pres">
      <dgm:prSet presAssocID="{2937645E-A396-436F-A62C-E89D69CE9E4A}" presName="iconBgRect" presStyleLbl="bgShp" presStyleIdx="0" presStyleCnt="2" custLinFactY="-43723" custLinFactNeighborX="-2272" custLinFactNeighborY="-100000"/>
      <dgm:spPr/>
    </dgm:pt>
    <dgm:pt modelId="{C908C1FD-D55F-43DE-891C-4ADA874D7BAC}" type="pres">
      <dgm:prSet presAssocID="{2937645E-A396-436F-A62C-E89D69CE9E4A}" presName="iconRect" presStyleLbl="node1" presStyleIdx="0" presStyleCnt="2" custLinFactY="-100000" custLinFactNeighborX="-18220" custLinFactNeighborY="-14779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cket"/>
        </a:ext>
      </dgm:extLst>
    </dgm:pt>
    <dgm:pt modelId="{65AB2BF1-5A77-441E-8454-69ECF5CF8A10}" type="pres">
      <dgm:prSet presAssocID="{2937645E-A396-436F-A62C-E89D69CE9E4A}" presName="spaceRect" presStyleCnt="0"/>
      <dgm:spPr/>
    </dgm:pt>
    <dgm:pt modelId="{7B560698-652A-436F-B7B3-A7725D73376F}" type="pres">
      <dgm:prSet presAssocID="{2937645E-A396-436F-A62C-E89D69CE9E4A}" presName="textRect" presStyleLbl="revTx" presStyleIdx="0" presStyleCnt="2" custScaleX="118603" custLinFactY="-57843" custLinFactNeighborX="4176" custLinFactNeighborY="-100000">
        <dgm:presLayoutVars>
          <dgm:chMax val="1"/>
          <dgm:chPref val="1"/>
        </dgm:presLayoutVars>
      </dgm:prSet>
      <dgm:spPr/>
    </dgm:pt>
    <dgm:pt modelId="{798AAAC5-A88D-4BDA-8120-170020E6BF6B}" type="pres">
      <dgm:prSet presAssocID="{2E48246B-31A7-419F-A8B9-96D01F9B0103}" presName="sibTrans" presStyleLbl="sibTrans2D1" presStyleIdx="0" presStyleCnt="0"/>
      <dgm:spPr/>
    </dgm:pt>
    <dgm:pt modelId="{4222AC66-BDB4-4401-B550-81D5A6D71EC1}" type="pres">
      <dgm:prSet presAssocID="{7E96C822-7BD4-4880-9AF4-A9882CB8B032}" presName="compNode" presStyleCnt="0"/>
      <dgm:spPr/>
    </dgm:pt>
    <dgm:pt modelId="{A6700221-CA0B-4881-AA76-E1DA60EF1D1B}" type="pres">
      <dgm:prSet presAssocID="{7E96C822-7BD4-4880-9AF4-A9882CB8B032}" presName="iconBgRect" presStyleLbl="bgShp" presStyleIdx="1" presStyleCnt="2" custLinFactY="-45838" custLinFactNeighborX="-2272" custLinFactNeighborY="-100000"/>
      <dgm:spPr/>
    </dgm:pt>
    <dgm:pt modelId="{7E709E24-DBBA-4742-BBBE-F3C901AB5980}" type="pres">
      <dgm:prSet presAssocID="{7E96C822-7BD4-4880-9AF4-A9882CB8B032}" presName="iconRect" presStyleLbl="node1" presStyleIdx="1" presStyleCnt="2" custLinFactY="-100000" custLinFactNeighborX="-18220" custLinFactNeighborY="-15144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ot"/>
        </a:ext>
      </dgm:extLst>
    </dgm:pt>
    <dgm:pt modelId="{CF9948F6-D5DD-4A34-9D41-D453788B431B}" type="pres">
      <dgm:prSet presAssocID="{7E96C822-7BD4-4880-9AF4-A9882CB8B032}" presName="spaceRect" presStyleCnt="0"/>
      <dgm:spPr/>
    </dgm:pt>
    <dgm:pt modelId="{868FA31E-459A-4731-B00F-C62985BB0281}" type="pres">
      <dgm:prSet presAssocID="{7E96C822-7BD4-4880-9AF4-A9882CB8B032}" presName="textRect" presStyleLbl="revTx" presStyleIdx="1" presStyleCnt="2">
        <dgm:presLayoutVars>
          <dgm:chMax val="1"/>
          <dgm:chPref val="1"/>
        </dgm:presLayoutVars>
      </dgm:prSet>
      <dgm:spPr/>
    </dgm:pt>
  </dgm:ptLst>
  <dgm:cxnLst>
    <dgm:cxn modelId="{7A57091F-477D-4072-A251-1429275F0054}" type="presOf" srcId="{7E96C822-7BD4-4880-9AF4-A9882CB8B032}" destId="{868FA31E-459A-4731-B00F-C62985BB0281}" srcOrd="0" destOrd="0" presId="urn:microsoft.com/office/officeart/2018/2/layout/IconCircleList"/>
    <dgm:cxn modelId="{78FD8695-A8C4-44E8-B350-D6AB9B5EE5F0}" srcId="{AC3F0E9A-7E7B-4E34-B3C1-5818720F84DB}" destId="{2937645E-A396-436F-A62C-E89D69CE9E4A}" srcOrd="0" destOrd="0" parTransId="{499E750C-702A-4D19-A295-42DEFEC77A63}" sibTransId="{2E48246B-31A7-419F-A8B9-96D01F9B0103}"/>
    <dgm:cxn modelId="{A10D06A3-72B3-4664-99F2-2B5C6AB1D8C7}" type="presOf" srcId="{2E48246B-31A7-419F-A8B9-96D01F9B0103}" destId="{798AAAC5-A88D-4BDA-8120-170020E6BF6B}" srcOrd="0" destOrd="0" presId="urn:microsoft.com/office/officeart/2018/2/layout/IconCircleList"/>
    <dgm:cxn modelId="{26E1B8AF-1379-4D68-939F-B95AFCA0AF6A}" srcId="{AC3F0E9A-7E7B-4E34-B3C1-5818720F84DB}" destId="{7E96C822-7BD4-4880-9AF4-A9882CB8B032}" srcOrd="1" destOrd="0" parTransId="{11E8A505-C842-48D5-AA50-5B869AF18736}" sibTransId="{EA103F86-56C5-4693-82CC-5BF3BF99ABFC}"/>
    <dgm:cxn modelId="{030F16CA-BD9D-4261-9E72-97471F3D3F8D}" type="presOf" srcId="{AC3F0E9A-7E7B-4E34-B3C1-5818720F84DB}" destId="{C33DFDD8-919E-4BB9-9070-85472C92A9BC}" srcOrd="0" destOrd="0" presId="urn:microsoft.com/office/officeart/2018/2/layout/IconCircleList"/>
    <dgm:cxn modelId="{D0D6EAEF-B1CA-4E9E-9986-953591191317}" type="presOf" srcId="{2937645E-A396-436F-A62C-E89D69CE9E4A}" destId="{7B560698-652A-436F-B7B3-A7725D73376F}" srcOrd="0" destOrd="0" presId="urn:microsoft.com/office/officeart/2018/2/layout/IconCircleList"/>
    <dgm:cxn modelId="{0DBEA096-7828-442D-86B9-46E854AA3985}" type="presParOf" srcId="{C33DFDD8-919E-4BB9-9070-85472C92A9BC}" destId="{A00E0EAC-8C74-48E5-84A3-8BED93B12029}" srcOrd="0" destOrd="0" presId="urn:microsoft.com/office/officeart/2018/2/layout/IconCircleList"/>
    <dgm:cxn modelId="{AFDD8F0D-0D05-4A69-BB9C-AC35D341C490}" type="presParOf" srcId="{A00E0EAC-8C74-48E5-84A3-8BED93B12029}" destId="{A4CAF051-DA83-4975-9ABC-1401D06A7033}" srcOrd="0" destOrd="0" presId="urn:microsoft.com/office/officeart/2018/2/layout/IconCircleList"/>
    <dgm:cxn modelId="{87849676-CBF4-459F-8C6B-112FD90A1959}" type="presParOf" srcId="{A4CAF051-DA83-4975-9ABC-1401D06A7033}" destId="{1117DAC5-617C-45CF-ADB4-A7C0030496D2}" srcOrd="0" destOrd="0" presId="urn:microsoft.com/office/officeart/2018/2/layout/IconCircleList"/>
    <dgm:cxn modelId="{4DDF8AE0-18B6-4673-B733-C5AA322704FF}" type="presParOf" srcId="{A4CAF051-DA83-4975-9ABC-1401D06A7033}" destId="{C908C1FD-D55F-43DE-891C-4ADA874D7BAC}" srcOrd="1" destOrd="0" presId="urn:microsoft.com/office/officeart/2018/2/layout/IconCircleList"/>
    <dgm:cxn modelId="{2291E8BD-2192-4EF0-A5CA-97589F9EF7DC}" type="presParOf" srcId="{A4CAF051-DA83-4975-9ABC-1401D06A7033}" destId="{65AB2BF1-5A77-441E-8454-69ECF5CF8A10}" srcOrd="2" destOrd="0" presId="urn:microsoft.com/office/officeart/2018/2/layout/IconCircleList"/>
    <dgm:cxn modelId="{65C1BA30-E863-4FB3-A8B1-3A90553CCF07}" type="presParOf" srcId="{A4CAF051-DA83-4975-9ABC-1401D06A7033}" destId="{7B560698-652A-436F-B7B3-A7725D73376F}" srcOrd="3" destOrd="0" presId="urn:microsoft.com/office/officeart/2018/2/layout/IconCircleList"/>
    <dgm:cxn modelId="{A89D029B-6AFD-43E2-93EA-C6A44029FF3F}" type="presParOf" srcId="{A00E0EAC-8C74-48E5-84A3-8BED93B12029}" destId="{798AAAC5-A88D-4BDA-8120-170020E6BF6B}" srcOrd="1" destOrd="0" presId="urn:microsoft.com/office/officeart/2018/2/layout/IconCircleList"/>
    <dgm:cxn modelId="{706BB180-7E13-4AE3-A12D-A1D1E7B3E2B9}" type="presParOf" srcId="{A00E0EAC-8C74-48E5-84A3-8BED93B12029}" destId="{4222AC66-BDB4-4401-B550-81D5A6D71EC1}" srcOrd="2" destOrd="0" presId="urn:microsoft.com/office/officeart/2018/2/layout/IconCircleList"/>
    <dgm:cxn modelId="{F9B0C962-177F-46E7-B82D-234307D50FEA}" type="presParOf" srcId="{4222AC66-BDB4-4401-B550-81D5A6D71EC1}" destId="{A6700221-CA0B-4881-AA76-E1DA60EF1D1B}" srcOrd="0" destOrd="0" presId="urn:microsoft.com/office/officeart/2018/2/layout/IconCircleList"/>
    <dgm:cxn modelId="{533DCFDF-EE01-45EC-8DAB-964995E4BB8E}" type="presParOf" srcId="{4222AC66-BDB4-4401-B550-81D5A6D71EC1}" destId="{7E709E24-DBBA-4742-BBBE-F3C901AB5980}" srcOrd="1" destOrd="0" presId="urn:microsoft.com/office/officeart/2018/2/layout/IconCircleList"/>
    <dgm:cxn modelId="{9E2658E5-A16E-4181-A08E-EC6DC10710E7}" type="presParOf" srcId="{4222AC66-BDB4-4401-B550-81D5A6D71EC1}" destId="{CF9948F6-D5DD-4A34-9D41-D453788B431B}" srcOrd="2" destOrd="0" presId="urn:microsoft.com/office/officeart/2018/2/layout/IconCircleList"/>
    <dgm:cxn modelId="{628992E1-56C9-420B-B8E5-7003E6C5C3A5}" type="presParOf" srcId="{4222AC66-BDB4-4401-B550-81D5A6D71EC1}" destId="{868FA31E-459A-4731-B00F-C62985BB028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7DAC5-617C-45CF-ADB4-A7C0030496D2}">
      <dsp:nvSpPr>
        <dsp:cNvPr id="0" name=""/>
        <dsp:cNvSpPr/>
      </dsp:nvSpPr>
      <dsp:spPr>
        <a:xfrm>
          <a:off x="121939" y="390592"/>
          <a:ext cx="961398" cy="96139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08C1FD-D55F-43DE-891C-4ADA874D7BAC}">
      <dsp:nvSpPr>
        <dsp:cNvPr id="0" name=""/>
        <dsp:cNvSpPr/>
      </dsp:nvSpPr>
      <dsp:spPr>
        <a:xfrm>
          <a:off x="244079" y="592520"/>
          <a:ext cx="557611" cy="5576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560698-652A-436F-B7B3-A7725D73376F}">
      <dsp:nvSpPr>
        <dsp:cNvPr id="0" name=""/>
        <dsp:cNvSpPr/>
      </dsp:nvSpPr>
      <dsp:spPr>
        <a:xfrm>
          <a:off x="1195043" y="254842"/>
          <a:ext cx="2687726" cy="96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1" kern="1200" dirty="0"/>
            <a:t>Applications Beyond the Ordinary</a:t>
          </a:r>
          <a:endParaRPr lang="en-US" sz="2000" kern="1200" dirty="0"/>
        </a:p>
      </dsp:txBody>
      <dsp:txXfrm>
        <a:off x="1195043" y="254842"/>
        <a:ext cx="2687726" cy="961398"/>
      </dsp:txXfrm>
    </dsp:sp>
    <dsp:sp modelId="{A6700221-CA0B-4881-AA76-E1DA60EF1D1B}">
      <dsp:nvSpPr>
        <dsp:cNvPr id="0" name=""/>
        <dsp:cNvSpPr/>
      </dsp:nvSpPr>
      <dsp:spPr>
        <a:xfrm>
          <a:off x="121939" y="1730572"/>
          <a:ext cx="961398" cy="96139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709E24-DBBA-4742-BBBE-F3C901AB5980}">
      <dsp:nvSpPr>
        <dsp:cNvPr id="0" name=""/>
        <dsp:cNvSpPr/>
      </dsp:nvSpPr>
      <dsp:spPr>
        <a:xfrm>
          <a:off x="244079" y="1932465"/>
          <a:ext cx="557611" cy="5576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8FA31E-459A-4731-B00F-C62985BB0281}">
      <dsp:nvSpPr>
        <dsp:cNvPr id="0" name=""/>
        <dsp:cNvSpPr/>
      </dsp:nvSpPr>
      <dsp:spPr>
        <a:xfrm>
          <a:off x="1311195" y="3132657"/>
          <a:ext cx="2266154" cy="96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endParaRPr lang="en-US" sz="2400" kern="1200" dirty="0"/>
        </a:p>
      </dsp:txBody>
      <dsp:txXfrm>
        <a:off x="1311195" y="3132657"/>
        <a:ext cx="2266154" cy="96139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01993" y="1119505"/>
            <a:ext cx="7955915" cy="2381521"/>
          </a:xfrm>
        </p:spPr>
        <p:txBody>
          <a:bodyPr anchor="b"/>
          <a:lstStyle>
            <a:lvl1pPr algn="ctr">
              <a:defRPr sz="5985"/>
            </a:lvl1pPr>
          </a:lstStyle>
          <a:p>
            <a:r>
              <a:rPr lang="en-US"/>
              <a:t>Click to edit Master title style</a:t>
            </a:r>
            <a:endParaRPr lang="en-US" dirty="0"/>
          </a:p>
        </p:txBody>
      </p:sp>
      <p:sp>
        <p:nvSpPr>
          <p:cNvPr id="3" name="Subtitle 2"/>
          <p:cNvSpPr>
            <a:spLocks noGrp="1"/>
          </p:cNvSpPr>
          <p:nvPr>
            <p:ph type="subTitle" idx="1"/>
          </p:nvPr>
        </p:nvSpPr>
        <p:spPr>
          <a:xfrm>
            <a:off x="1169988" y="3592866"/>
            <a:ext cx="7019925" cy="1651546"/>
          </a:xfrm>
        </p:spPr>
        <p:txBody>
          <a:bodyPr/>
          <a:lstStyle>
            <a:lvl1pPr marL="0" indent="0" algn="ctr">
              <a:buNone/>
              <a:defRPr sz="2394"/>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35D8C4-CC8D-4513-B8F0-BF0C6AEC594A}"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3840104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5D8C4-CC8D-4513-B8F0-BF0C6AEC594A}"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1226615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8179" y="364195"/>
            <a:ext cx="2018228" cy="579704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43493" y="364195"/>
            <a:ext cx="5937687" cy="57970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5D8C4-CC8D-4513-B8F0-BF0C6AEC594A}"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3065078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5D8C4-CC8D-4513-B8F0-BF0C6AEC594A}"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383091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38619" y="1705386"/>
            <a:ext cx="8072914" cy="2845473"/>
          </a:xfrm>
        </p:spPr>
        <p:txBody>
          <a:bodyPr anchor="b"/>
          <a:lstStyle>
            <a:lvl1pPr>
              <a:defRPr sz="5985"/>
            </a:lvl1pPr>
          </a:lstStyle>
          <a:p>
            <a:r>
              <a:rPr lang="en-US"/>
              <a:t>Click to edit Master title style</a:t>
            </a:r>
            <a:endParaRPr lang="en-US" dirty="0"/>
          </a:p>
        </p:txBody>
      </p:sp>
      <p:sp>
        <p:nvSpPr>
          <p:cNvPr id="3" name="Text Placeholder 2"/>
          <p:cNvSpPr>
            <a:spLocks noGrp="1"/>
          </p:cNvSpPr>
          <p:nvPr>
            <p:ph type="body" idx="1"/>
          </p:nvPr>
        </p:nvSpPr>
        <p:spPr>
          <a:xfrm>
            <a:off x="638619" y="4577779"/>
            <a:ext cx="8072914" cy="1496367"/>
          </a:xfrm>
        </p:spPr>
        <p:txBody>
          <a:bodyPr/>
          <a:lstStyle>
            <a:lvl1pPr marL="0" indent="0">
              <a:buNone/>
              <a:defRPr sz="2394">
                <a:solidFill>
                  <a:schemeClr val="tx1"/>
                </a:solidFill>
              </a:defRPr>
            </a:lvl1pPr>
            <a:lvl2pPr marL="456057" indent="0">
              <a:buNone/>
              <a:defRPr sz="1995">
                <a:solidFill>
                  <a:schemeClr val="tx1">
                    <a:tint val="75000"/>
                  </a:schemeClr>
                </a:solidFill>
              </a:defRPr>
            </a:lvl2pPr>
            <a:lvl3pPr marL="912114" indent="0">
              <a:buNone/>
              <a:defRPr sz="1795">
                <a:solidFill>
                  <a:schemeClr val="tx1">
                    <a:tint val="75000"/>
                  </a:schemeClr>
                </a:solidFill>
              </a:defRPr>
            </a:lvl3pPr>
            <a:lvl4pPr marL="1368171" indent="0">
              <a:buNone/>
              <a:defRPr sz="1596">
                <a:solidFill>
                  <a:schemeClr val="tx1">
                    <a:tint val="75000"/>
                  </a:schemeClr>
                </a:solidFill>
              </a:defRPr>
            </a:lvl4pPr>
            <a:lvl5pPr marL="1824228" indent="0">
              <a:buNone/>
              <a:defRPr sz="1596">
                <a:solidFill>
                  <a:schemeClr val="tx1">
                    <a:tint val="75000"/>
                  </a:schemeClr>
                </a:solidFill>
              </a:defRPr>
            </a:lvl5pPr>
            <a:lvl6pPr marL="2280285" indent="0">
              <a:buNone/>
              <a:defRPr sz="1596">
                <a:solidFill>
                  <a:schemeClr val="tx1">
                    <a:tint val="75000"/>
                  </a:schemeClr>
                </a:solidFill>
              </a:defRPr>
            </a:lvl6pPr>
            <a:lvl7pPr marL="2736342" indent="0">
              <a:buNone/>
              <a:defRPr sz="1596">
                <a:solidFill>
                  <a:schemeClr val="tx1">
                    <a:tint val="75000"/>
                  </a:schemeClr>
                </a:solidFill>
              </a:defRPr>
            </a:lvl7pPr>
            <a:lvl8pPr marL="3192399" indent="0">
              <a:buNone/>
              <a:defRPr sz="1596">
                <a:solidFill>
                  <a:schemeClr val="tx1">
                    <a:tint val="75000"/>
                  </a:schemeClr>
                </a:solidFill>
              </a:defRPr>
            </a:lvl8pPr>
            <a:lvl9pPr marL="3648456" indent="0">
              <a:buNone/>
              <a:defRPr sz="159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35D8C4-CC8D-4513-B8F0-BF0C6AEC594A}"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274367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43493" y="1820976"/>
            <a:ext cx="3977958" cy="43402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8449" y="1820976"/>
            <a:ext cx="3977958" cy="43402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35D8C4-CC8D-4513-B8F0-BF0C6AEC594A}" type="datetimeFigureOut">
              <a:rPr lang="en-US" smtClean="0"/>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2153292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44712" y="364197"/>
            <a:ext cx="8072914" cy="13221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644713" y="1676882"/>
            <a:ext cx="3959676" cy="821814"/>
          </a:xfrm>
        </p:spPr>
        <p:txBody>
          <a:bodyPr anchor="b"/>
          <a:lstStyle>
            <a:lvl1pPr marL="0" indent="0">
              <a:buNone/>
              <a:defRPr sz="2394" b="1"/>
            </a:lvl1pPr>
            <a:lvl2pPr marL="456057" indent="0">
              <a:buNone/>
              <a:defRPr sz="1995" b="1"/>
            </a:lvl2pPr>
            <a:lvl3pPr marL="912114" indent="0">
              <a:buNone/>
              <a:defRPr sz="1795" b="1"/>
            </a:lvl3pPr>
            <a:lvl4pPr marL="1368171" indent="0">
              <a:buNone/>
              <a:defRPr sz="1596" b="1"/>
            </a:lvl4pPr>
            <a:lvl5pPr marL="1824228" indent="0">
              <a:buNone/>
              <a:defRPr sz="1596" b="1"/>
            </a:lvl5pPr>
            <a:lvl6pPr marL="2280285" indent="0">
              <a:buNone/>
              <a:defRPr sz="1596" b="1"/>
            </a:lvl6pPr>
            <a:lvl7pPr marL="2736342" indent="0">
              <a:buNone/>
              <a:defRPr sz="1596" b="1"/>
            </a:lvl7pPr>
            <a:lvl8pPr marL="3192399" indent="0">
              <a:buNone/>
              <a:defRPr sz="1596" b="1"/>
            </a:lvl8pPr>
            <a:lvl9pPr marL="3648456" indent="0">
              <a:buNone/>
              <a:defRPr sz="1596" b="1"/>
            </a:lvl9pPr>
          </a:lstStyle>
          <a:p>
            <a:pPr lvl="0"/>
            <a:r>
              <a:rPr lang="en-US"/>
              <a:t>Click to edit Master text styles</a:t>
            </a:r>
          </a:p>
        </p:txBody>
      </p:sp>
      <p:sp>
        <p:nvSpPr>
          <p:cNvPr id="4" name="Content Placeholder 3"/>
          <p:cNvSpPr>
            <a:spLocks noGrp="1"/>
          </p:cNvSpPr>
          <p:nvPr>
            <p:ph sz="half" idx="2"/>
          </p:nvPr>
        </p:nvSpPr>
        <p:spPr>
          <a:xfrm>
            <a:off x="644713" y="2498697"/>
            <a:ext cx="3959676" cy="3675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38450" y="1676882"/>
            <a:ext cx="3979177" cy="821814"/>
          </a:xfrm>
        </p:spPr>
        <p:txBody>
          <a:bodyPr anchor="b"/>
          <a:lstStyle>
            <a:lvl1pPr marL="0" indent="0">
              <a:buNone/>
              <a:defRPr sz="2394" b="1"/>
            </a:lvl1pPr>
            <a:lvl2pPr marL="456057" indent="0">
              <a:buNone/>
              <a:defRPr sz="1995" b="1"/>
            </a:lvl2pPr>
            <a:lvl3pPr marL="912114" indent="0">
              <a:buNone/>
              <a:defRPr sz="1795" b="1"/>
            </a:lvl3pPr>
            <a:lvl4pPr marL="1368171" indent="0">
              <a:buNone/>
              <a:defRPr sz="1596" b="1"/>
            </a:lvl4pPr>
            <a:lvl5pPr marL="1824228" indent="0">
              <a:buNone/>
              <a:defRPr sz="1596" b="1"/>
            </a:lvl5pPr>
            <a:lvl6pPr marL="2280285" indent="0">
              <a:buNone/>
              <a:defRPr sz="1596" b="1"/>
            </a:lvl6pPr>
            <a:lvl7pPr marL="2736342" indent="0">
              <a:buNone/>
              <a:defRPr sz="1596" b="1"/>
            </a:lvl7pPr>
            <a:lvl8pPr marL="3192399" indent="0">
              <a:buNone/>
              <a:defRPr sz="1596" b="1"/>
            </a:lvl8pPr>
            <a:lvl9pPr marL="3648456" indent="0">
              <a:buNone/>
              <a:defRPr sz="1596" b="1"/>
            </a:lvl9pPr>
          </a:lstStyle>
          <a:p>
            <a:pPr lvl="0"/>
            <a:r>
              <a:rPr lang="en-US"/>
              <a:t>Click to edit Master text styles</a:t>
            </a:r>
          </a:p>
        </p:txBody>
      </p:sp>
      <p:sp>
        <p:nvSpPr>
          <p:cNvPr id="6" name="Content Placeholder 5"/>
          <p:cNvSpPr>
            <a:spLocks noGrp="1"/>
          </p:cNvSpPr>
          <p:nvPr>
            <p:ph sz="quarter" idx="4"/>
          </p:nvPr>
        </p:nvSpPr>
        <p:spPr>
          <a:xfrm>
            <a:off x="4738450" y="2498697"/>
            <a:ext cx="3979177" cy="3675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35D8C4-CC8D-4513-B8F0-BF0C6AEC594A}" type="datetimeFigureOut">
              <a:rPr lang="en-US" smtClean="0"/>
              <a:t>11/24/2023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821330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35D8C4-CC8D-4513-B8F0-BF0C6AEC594A}" type="datetimeFigureOut">
              <a:rPr lang="en-US" smtClean="0"/>
              <a:t>11/24/2023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1041408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35D8C4-CC8D-4513-B8F0-BF0C6AEC594A}" type="datetimeFigureOut">
              <a:rPr lang="en-US" smtClean="0"/>
              <a:t>11/24/2023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2222522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4712" y="456036"/>
            <a:ext cx="3018811" cy="1596126"/>
          </a:xfrm>
        </p:spPr>
        <p:txBody>
          <a:bodyPr anchor="b"/>
          <a:lstStyle>
            <a:lvl1pPr>
              <a:defRPr sz="3192"/>
            </a:lvl1pPr>
          </a:lstStyle>
          <a:p>
            <a:r>
              <a:rPr lang="en-US"/>
              <a:t>Click to edit Master title style</a:t>
            </a:r>
            <a:endParaRPr lang="en-US" dirty="0"/>
          </a:p>
        </p:txBody>
      </p:sp>
      <p:sp>
        <p:nvSpPr>
          <p:cNvPr id="3" name="Content Placeholder 2"/>
          <p:cNvSpPr>
            <a:spLocks noGrp="1"/>
          </p:cNvSpPr>
          <p:nvPr>
            <p:ph idx="1"/>
          </p:nvPr>
        </p:nvSpPr>
        <p:spPr>
          <a:xfrm>
            <a:off x="3979177" y="984912"/>
            <a:ext cx="4738449" cy="4861216"/>
          </a:xfrm>
        </p:spPr>
        <p:txBody>
          <a:bodyPr/>
          <a:lstStyle>
            <a:lvl1pPr>
              <a:defRPr sz="3192"/>
            </a:lvl1pPr>
            <a:lvl2pPr>
              <a:defRPr sz="2793"/>
            </a:lvl2pPr>
            <a:lvl3pPr>
              <a:defRPr sz="2394"/>
            </a:lvl3pPr>
            <a:lvl4pPr>
              <a:defRPr sz="1995"/>
            </a:lvl4pPr>
            <a:lvl5pPr>
              <a:defRPr sz="1995"/>
            </a:lvl5pPr>
            <a:lvl6pPr>
              <a:defRPr sz="1995"/>
            </a:lvl6pPr>
            <a:lvl7pPr>
              <a:defRPr sz="1995"/>
            </a:lvl7pPr>
            <a:lvl8pPr>
              <a:defRPr sz="1995"/>
            </a:lvl8pPr>
            <a:lvl9pPr>
              <a:defRPr sz="199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4712" y="2052161"/>
            <a:ext cx="3018811" cy="3801883"/>
          </a:xfrm>
        </p:spPr>
        <p:txBody>
          <a:bodyPr/>
          <a:lstStyle>
            <a:lvl1pPr marL="0" indent="0">
              <a:buNone/>
              <a:defRPr sz="1596"/>
            </a:lvl1pPr>
            <a:lvl2pPr marL="456057" indent="0">
              <a:buNone/>
              <a:defRPr sz="1397"/>
            </a:lvl2pPr>
            <a:lvl3pPr marL="912114" indent="0">
              <a:buNone/>
              <a:defRPr sz="1197"/>
            </a:lvl3pPr>
            <a:lvl4pPr marL="1368171" indent="0">
              <a:buNone/>
              <a:defRPr sz="998"/>
            </a:lvl4pPr>
            <a:lvl5pPr marL="1824228" indent="0">
              <a:buNone/>
              <a:defRPr sz="998"/>
            </a:lvl5pPr>
            <a:lvl6pPr marL="2280285" indent="0">
              <a:buNone/>
              <a:defRPr sz="998"/>
            </a:lvl6pPr>
            <a:lvl7pPr marL="2736342" indent="0">
              <a:buNone/>
              <a:defRPr sz="998"/>
            </a:lvl7pPr>
            <a:lvl8pPr marL="3192399" indent="0">
              <a:buNone/>
              <a:defRPr sz="998"/>
            </a:lvl8pPr>
            <a:lvl9pPr marL="3648456" indent="0">
              <a:buNone/>
              <a:defRPr sz="998"/>
            </a:lvl9pPr>
          </a:lstStyle>
          <a:p>
            <a:pPr lvl="0"/>
            <a:r>
              <a:rPr lang="en-US"/>
              <a:t>Click to edit Master text styles</a:t>
            </a:r>
          </a:p>
        </p:txBody>
      </p:sp>
      <p:sp>
        <p:nvSpPr>
          <p:cNvPr id="5" name="Date Placeholder 4"/>
          <p:cNvSpPr>
            <a:spLocks noGrp="1"/>
          </p:cNvSpPr>
          <p:nvPr>
            <p:ph type="dt" sz="half" idx="10"/>
          </p:nvPr>
        </p:nvSpPr>
        <p:spPr/>
        <p:txBody>
          <a:bodyPr/>
          <a:lstStyle/>
          <a:p>
            <a:fld id="{2F35D8C4-CC8D-4513-B8F0-BF0C6AEC594A}" type="datetimeFigureOut">
              <a:rPr lang="en-US" smtClean="0"/>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2094453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4712" y="456036"/>
            <a:ext cx="3018811" cy="1596126"/>
          </a:xfrm>
        </p:spPr>
        <p:txBody>
          <a:bodyPr anchor="b"/>
          <a:lstStyle>
            <a:lvl1pPr>
              <a:defRPr sz="3192"/>
            </a:lvl1pPr>
          </a:lstStyle>
          <a:p>
            <a:r>
              <a:rPr lang="en-US"/>
              <a:t>Click to edit Master title style</a:t>
            </a:r>
            <a:endParaRPr lang="en-US" dirty="0"/>
          </a:p>
        </p:txBody>
      </p:sp>
      <p:sp>
        <p:nvSpPr>
          <p:cNvPr id="3" name="Picture Placeholder 2"/>
          <p:cNvSpPr>
            <a:spLocks noGrp="1" noChangeAspect="1"/>
          </p:cNvSpPr>
          <p:nvPr>
            <p:ph type="pic" idx="1"/>
          </p:nvPr>
        </p:nvSpPr>
        <p:spPr>
          <a:xfrm>
            <a:off x="3979177" y="984912"/>
            <a:ext cx="4738449" cy="4861216"/>
          </a:xfrm>
        </p:spPr>
        <p:txBody>
          <a:bodyPr anchor="t"/>
          <a:lstStyle>
            <a:lvl1pPr marL="0" indent="0">
              <a:buNone/>
              <a:defRPr sz="3192"/>
            </a:lvl1pPr>
            <a:lvl2pPr marL="456057" indent="0">
              <a:buNone/>
              <a:defRPr sz="2793"/>
            </a:lvl2pPr>
            <a:lvl3pPr marL="912114" indent="0">
              <a:buNone/>
              <a:defRPr sz="2394"/>
            </a:lvl3pPr>
            <a:lvl4pPr marL="1368171" indent="0">
              <a:buNone/>
              <a:defRPr sz="1995"/>
            </a:lvl4pPr>
            <a:lvl5pPr marL="1824228" indent="0">
              <a:buNone/>
              <a:defRPr sz="1995"/>
            </a:lvl5pPr>
            <a:lvl6pPr marL="2280285" indent="0">
              <a:buNone/>
              <a:defRPr sz="1995"/>
            </a:lvl6pPr>
            <a:lvl7pPr marL="2736342" indent="0">
              <a:buNone/>
              <a:defRPr sz="1995"/>
            </a:lvl7pPr>
            <a:lvl8pPr marL="3192399" indent="0">
              <a:buNone/>
              <a:defRPr sz="1995"/>
            </a:lvl8pPr>
            <a:lvl9pPr marL="3648456" indent="0">
              <a:buNone/>
              <a:defRPr sz="1995"/>
            </a:lvl9pPr>
          </a:lstStyle>
          <a:p>
            <a:r>
              <a:rPr lang="en-US"/>
              <a:t>Click icon to add picture</a:t>
            </a:r>
            <a:endParaRPr lang="en-US" dirty="0"/>
          </a:p>
        </p:txBody>
      </p:sp>
      <p:sp>
        <p:nvSpPr>
          <p:cNvPr id="4" name="Text Placeholder 3"/>
          <p:cNvSpPr>
            <a:spLocks noGrp="1"/>
          </p:cNvSpPr>
          <p:nvPr>
            <p:ph type="body" sz="half" idx="2"/>
          </p:nvPr>
        </p:nvSpPr>
        <p:spPr>
          <a:xfrm>
            <a:off x="644712" y="2052161"/>
            <a:ext cx="3018811" cy="3801883"/>
          </a:xfrm>
        </p:spPr>
        <p:txBody>
          <a:bodyPr/>
          <a:lstStyle>
            <a:lvl1pPr marL="0" indent="0">
              <a:buNone/>
              <a:defRPr sz="1596"/>
            </a:lvl1pPr>
            <a:lvl2pPr marL="456057" indent="0">
              <a:buNone/>
              <a:defRPr sz="1397"/>
            </a:lvl2pPr>
            <a:lvl3pPr marL="912114" indent="0">
              <a:buNone/>
              <a:defRPr sz="1197"/>
            </a:lvl3pPr>
            <a:lvl4pPr marL="1368171" indent="0">
              <a:buNone/>
              <a:defRPr sz="998"/>
            </a:lvl4pPr>
            <a:lvl5pPr marL="1824228" indent="0">
              <a:buNone/>
              <a:defRPr sz="998"/>
            </a:lvl5pPr>
            <a:lvl6pPr marL="2280285" indent="0">
              <a:buNone/>
              <a:defRPr sz="998"/>
            </a:lvl6pPr>
            <a:lvl7pPr marL="2736342" indent="0">
              <a:buNone/>
              <a:defRPr sz="998"/>
            </a:lvl7pPr>
            <a:lvl8pPr marL="3192399" indent="0">
              <a:buNone/>
              <a:defRPr sz="998"/>
            </a:lvl8pPr>
            <a:lvl9pPr marL="3648456" indent="0">
              <a:buNone/>
              <a:defRPr sz="998"/>
            </a:lvl9pPr>
          </a:lstStyle>
          <a:p>
            <a:pPr lvl="0"/>
            <a:r>
              <a:rPr lang="en-US"/>
              <a:t>Click to edit Master text styles</a:t>
            </a:r>
          </a:p>
        </p:txBody>
      </p:sp>
      <p:sp>
        <p:nvSpPr>
          <p:cNvPr id="5" name="Date Placeholder 4"/>
          <p:cNvSpPr>
            <a:spLocks noGrp="1"/>
          </p:cNvSpPr>
          <p:nvPr>
            <p:ph type="dt" sz="half" idx="10"/>
          </p:nvPr>
        </p:nvSpPr>
        <p:spPr/>
        <p:txBody>
          <a:bodyPr/>
          <a:lstStyle/>
          <a:p>
            <a:fld id="{2F35D8C4-CC8D-4513-B8F0-BF0C6AEC594A}" type="datetimeFigureOut">
              <a:rPr lang="en-US" smtClean="0"/>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3510614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3493" y="364197"/>
            <a:ext cx="8072914" cy="13221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43493" y="1820976"/>
            <a:ext cx="8072914" cy="43402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3493" y="6340167"/>
            <a:ext cx="2105978" cy="364195"/>
          </a:xfrm>
          <a:prstGeom prst="rect">
            <a:avLst/>
          </a:prstGeom>
        </p:spPr>
        <p:txBody>
          <a:bodyPr vert="horz" lIns="91440" tIns="45720" rIns="91440" bIns="45720" rtlCol="0" anchor="ctr"/>
          <a:lstStyle>
            <a:lvl1pPr algn="l">
              <a:defRPr sz="1197">
                <a:solidFill>
                  <a:schemeClr val="tx1">
                    <a:tint val="75000"/>
                  </a:schemeClr>
                </a:solidFill>
              </a:defRPr>
            </a:lvl1pPr>
          </a:lstStyle>
          <a:p>
            <a:fld id="{2F35D8C4-CC8D-4513-B8F0-BF0C6AEC594A}" type="datetimeFigureOut">
              <a:rPr lang="en-US" smtClean="0"/>
              <a:t>11/24/2023</a:t>
            </a:fld>
            <a:endParaRPr lang="en-US"/>
          </a:p>
        </p:txBody>
      </p:sp>
      <p:sp>
        <p:nvSpPr>
          <p:cNvPr id="5" name="Footer Placeholder 4"/>
          <p:cNvSpPr>
            <a:spLocks noGrp="1"/>
          </p:cNvSpPr>
          <p:nvPr>
            <p:ph type="ftr" sz="quarter" idx="3"/>
          </p:nvPr>
        </p:nvSpPr>
        <p:spPr>
          <a:xfrm>
            <a:off x="3100467" y="6340167"/>
            <a:ext cx="3158966" cy="364195"/>
          </a:xfrm>
          <a:prstGeom prst="rect">
            <a:avLst/>
          </a:prstGeom>
        </p:spPr>
        <p:txBody>
          <a:bodyPr vert="horz" lIns="91440" tIns="45720" rIns="91440" bIns="45720" rtlCol="0" anchor="ctr"/>
          <a:lstStyle>
            <a:lvl1pPr algn="ctr">
              <a:defRPr sz="119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610429" y="6340167"/>
            <a:ext cx="2105978" cy="364195"/>
          </a:xfrm>
          <a:prstGeom prst="rect">
            <a:avLst/>
          </a:prstGeom>
        </p:spPr>
        <p:txBody>
          <a:bodyPr vert="horz" lIns="91440" tIns="45720" rIns="91440" bIns="45720" rtlCol="0" anchor="ctr"/>
          <a:lstStyle>
            <a:lvl1pPr algn="r">
              <a:defRPr sz="1197">
                <a:solidFill>
                  <a:schemeClr val="tx1">
                    <a:tint val="75000"/>
                  </a:schemeClr>
                </a:solidFill>
              </a:defRPr>
            </a:lvl1pPr>
          </a:lstStyle>
          <a:p>
            <a:fld id="{46DD2935-085A-45DB-A143-02ADEB484632}" type="slidenum">
              <a:rPr lang="en-US" smtClean="0"/>
              <a:t>‹#›</a:t>
            </a:fld>
            <a:endParaRPr lang="en-US"/>
          </a:p>
        </p:txBody>
      </p:sp>
    </p:spTree>
    <p:extLst>
      <p:ext uri="{BB962C8B-B14F-4D97-AF65-F5344CB8AC3E}">
        <p14:creationId xmlns:p14="http://schemas.microsoft.com/office/powerpoint/2010/main" val="1284193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2114" rtl="0" eaLnBrk="1" latinLnBrk="0" hangingPunct="1">
        <a:lnSpc>
          <a:spcPct val="90000"/>
        </a:lnSpc>
        <a:spcBef>
          <a:spcPct val="0"/>
        </a:spcBef>
        <a:buNone/>
        <a:defRPr sz="4389" kern="1200">
          <a:solidFill>
            <a:schemeClr val="tx1"/>
          </a:solidFill>
          <a:latin typeface="+mj-lt"/>
          <a:ea typeface="+mj-ea"/>
          <a:cs typeface="+mj-cs"/>
        </a:defRPr>
      </a:lvl1pPr>
    </p:titleStyle>
    <p:bodyStyle>
      <a:lvl1pPr marL="228029" indent="-228029" algn="l" defTabSz="912114" rtl="0" eaLnBrk="1" latinLnBrk="0" hangingPunct="1">
        <a:lnSpc>
          <a:spcPct val="90000"/>
        </a:lnSpc>
        <a:spcBef>
          <a:spcPts val="998"/>
        </a:spcBef>
        <a:buFont typeface="Arial" panose="020B0604020202020204" pitchFamily="34" charset="0"/>
        <a:buChar char="•"/>
        <a:defRPr sz="2793" kern="1200">
          <a:solidFill>
            <a:schemeClr val="tx1"/>
          </a:solidFill>
          <a:latin typeface="+mn-lt"/>
          <a:ea typeface="+mn-ea"/>
          <a:cs typeface="+mn-cs"/>
        </a:defRPr>
      </a:lvl1pPr>
      <a:lvl2pPr marL="684086" indent="-228029" algn="l" defTabSz="912114" rtl="0" eaLnBrk="1" latinLnBrk="0" hangingPunct="1">
        <a:lnSpc>
          <a:spcPct val="90000"/>
        </a:lnSpc>
        <a:spcBef>
          <a:spcPts val="499"/>
        </a:spcBef>
        <a:buFont typeface="Arial" panose="020B0604020202020204" pitchFamily="34" charset="0"/>
        <a:buChar char="•"/>
        <a:defRPr sz="2394" kern="1200">
          <a:solidFill>
            <a:schemeClr val="tx1"/>
          </a:solidFill>
          <a:latin typeface="+mn-lt"/>
          <a:ea typeface="+mn-ea"/>
          <a:cs typeface="+mn-cs"/>
        </a:defRPr>
      </a:lvl2pPr>
      <a:lvl3pPr marL="1140143" indent="-228029" algn="l" defTabSz="912114" rtl="0" eaLnBrk="1" latinLnBrk="0" hangingPunct="1">
        <a:lnSpc>
          <a:spcPct val="90000"/>
        </a:lnSpc>
        <a:spcBef>
          <a:spcPts val="499"/>
        </a:spcBef>
        <a:buFont typeface="Arial" panose="020B0604020202020204" pitchFamily="34" charset="0"/>
        <a:buChar char="•"/>
        <a:defRPr sz="1995" kern="1200">
          <a:solidFill>
            <a:schemeClr val="tx1"/>
          </a:solidFill>
          <a:latin typeface="+mn-lt"/>
          <a:ea typeface="+mn-ea"/>
          <a:cs typeface="+mn-cs"/>
        </a:defRPr>
      </a:lvl3pPr>
      <a:lvl4pPr marL="1596200"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2257"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8314"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371"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428"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485"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2114" rtl="0" eaLnBrk="1" latinLnBrk="0" hangingPunct="1">
        <a:defRPr sz="1795" kern="1200">
          <a:solidFill>
            <a:schemeClr val="tx1"/>
          </a:solidFill>
          <a:latin typeface="+mn-lt"/>
          <a:ea typeface="+mn-ea"/>
          <a:cs typeface="+mn-cs"/>
        </a:defRPr>
      </a:lvl1pPr>
      <a:lvl2pPr marL="456057" algn="l" defTabSz="912114" rtl="0" eaLnBrk="1" latinLnBrk="0" hangingPunct="1">
        <a:defRPr sz="1795" kern="1200">
          <a:solidFill>
            <a:schemeClr val="tx1"/>
          </a:solidFill>
          <a:latin typeface="+mn-lt"/>
          <a:ea typeface="+mn-ea"/>
          <a:cs typeface="+mn-cs"/>
        </a:defRPr>
      </a:lvl2pPr>
      <a:lvl3pPr marL="912114" algn="l" defTabSz="912114" rtl="0" eaLnBrk="1" latinLnBrk="0" hangingPunct="1">
        <a:defRPr sz="1795" kern="1200">
          <a:solidFill>
            <a:schemeClr val="tx1"/>
          </a:solidFill>
          <a:latin typeface="+mn-lt"/>
          <a:ea typeface="+mn-ea"/>
          <a:cs typeface="+mn-cs"/>
        </a:defRPr>
      </a:lvl3pPr>
      <a:lvl4pPr marL="1368171" algn="l" defTabSz="912114" rtl="0" eaLnBrk="1" latinLnBrk="0" hangingPunct="1">
        <a:defRPr sz="1795" kern="1200">
          <a:solidFill>
            <a:schemeClr val="tx1"/>
          </a:solidFill>
          <a:latin typeface="+mn-lt"/>
          <a:ea typeface="+mn-ea"/>
          <a:cs typeface="+mn-cs"/>
        </a:defRPr>
      </a:lvl4pPr>
      <a:lvl5pPr marL="1824228" algn="l" defTabSz="912114" rtl="0" eaLnBrk="1" latinLnBrk="0" hangingPunct="1">
        <a:defRPr sz="1795" kern="1200">
          <a:solidFill>
            <a:schemeClr val="tx1"/>
          </a:solidFill>
          <a:latin typeface="+mn-lt"/>
          <a:ea typeface="+mn-ea"/>
          <a:cs typeface="+mn-cs"/>
        </a:defRPr>
      </a:lvl5pPr>
      <a:lvl6pPr marL="2280285" algn="l" defTabSz="912114" rtl="0" eaLnBrk="1" latinLnBrk="0" hangingPunct="1">
        <a:defRPr sz="1795" kern="1200">
          <a:solidFill>
            <a:schemeClr val="tx1"/>
          </a:solidFill>
          <a:latin typeface="+mn-lt"/>
          <a:ea typeface="+mn-ea"/>
          <a:cs typeface="+mn-cs"/>
        </a:defRPr>
      </a:lvl6pPr>
      <a:lvl7pPr marL="2736342" algn="l" defTabSz="912114" rtl="0" eaLnBrk="1" latinLnBrk="0" hangingPunct="1">
        <a:defRPr sz="1795" kern="1200">
          <a:solidFill>
            <a:schemeClr val="tx1"/>
          </a:solidFill>
          <a:latin typeface="+mn-lt"/>
          <a:ea typeface="+mn-ea"/>
          <a:cs typeface="+mn-cs"/>
        </a:defRPr>
      </a:lvl7pPr>
      <a:lvl8pPr marL="3192399" algn="l" defTabSz="912114" rtl="0" eaLnBrk="1" latinLnBrk="0" hangingPunct="1">
        <a:defRPr sz="1795" kern="1200">
          <a:solidFill>
            <a:schemeClr val="tx1"/>
          </a:solidFill>
          <a:latin typeface="+mn-lt"/>
          <a:ea typeface="+mn-ea"/>
          <a:cs typeface="+mn-cs"/>
        </a:defRPr>
      </a:lvl8pPr>
      <a:lvl9pPr marL="3648456" algn="l" defTabSz="912114" rtl="0" eaLnBrk="1" latinLnBrk="0" hangingPunct="1">
        <a:defRPr sz="17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359900" cy="68405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agnifying glass surrounded by icons&#10;&#10;Description automatically generated">
            <a:extLst>
              <a:ext uri="{FF2B5EF4-FFF2-40B4-BE49-F238E27FC236}">
                <a16:creationId xmlns:a16="http://schemas.microsoft.com/office/drawing/2014/main" id="{E25D3E3F-0F3A-A008-8898-6FB50BB6C831}"/>
              </a:ext>
            </a:extLst>
          </p:cNvPr>
          <p:cNvPicPr>
            <a:picLocks noChangeAspect="1"/>
          </p:cNvPicPr>
          <p:nvPr/>
        </p:nvPicPr>
        <p:blipFill rotWithShape="1">
          <a:blip r:embed="rId2">
            <a:extLst>
              <a:ext uri="{28A0092B-C50C-407E-A947-70E740481C1C}">
                <a14:useLocalDpi xmlns:a14="http://schemas.microsoft.com/office/drawing/2010/main" val="0"/>
              </a:ext>
            </a:extLst>
          </a:blip>
          <a:srcRect l="2532"/>
          <a:stretch/>
        </p:blipFill>
        <p:spPr>
          <a:xfrm>
            <a:off x="22" y="429"/>
            <a:ext cx="5252696" cy="6391994"/>
          </a:xfrm>
          <a:prstGeom prst="rect">
            <a:avLst/>
          </a:prstGeom>
        </p:spPr>
      </p:pic>
      <p:sp>
        <p:nvSpPr>
          <p:cNvPr id="3" name="TextBox 2">
            <a:extLst>
              <a:ext uri="{FF2B5EF4-FFF2-40B4-BE49-F238E27FC236}">
                <a16:creationId xmlns:a16="http://schemas.microsoft.com/office/drawing/2014/main" id="{46D5FD1B-9C0F-636F-44FD-ADEC5C0A848C}"/>
              </a:ext>
            </a:extLst>
          </p:cNvPr>
          <p:cNvSpPr txBox="1"/>
          <p:nvPr/>
        </p:nvSpPr>
        <p:spPr>
          <a:xfrm>
            <a:off x="5252720" y="0"/>
            <a:ext cx="4107181" cy="6384498"/>
          </a:xfrm>
          <a:prstGeom prst="rect">
            <a:avLst/>
          </a:prstGeom>
        </p:spPr>
        <p:txBody>
          <a:bodyPr vert="horz" lIns="91440" tIns="45720" rIns="91440" bIns="45720" rtlCol="0">
            <a:noAutofit/>
          </a:bodyPr>
          <a:lstStyle/>
          <a:p>
            <a:pPr defTabSz="914400">
              <a:lnSpc>
                <a:spcPct val="90000"/>
              </a:lnSpc>
              <a:spcAft>
                <a:spcPts val="600"/>
              </a:spcAft>
            </a:pPr>
            <a:br>
              <a:rPr lang="en-US" sz="2000" b="1" dirty="0"/>
            </a:br>
            <a:endParaRPr lang="en-US" sz="2000" b="1" dirty="0"/>
          </a:p>
          <a:p>
            <a:pPr defTabSz="914400">
              <a:lnSpc>
                <a:spcPct val="90000"/>
              </a:lnSpc>
              <a:spcAft>
                <a:spcPts val="600"/>
              </a:spcAft>
            </a:pPr>
            <a:endParaRPr lang="en-US" sz="2000" b="1" dirty="0"/>
          </a:p>
          <a:p>
            <a:pPr defTabSz="914400">
              <a:lnSpc>
                <a:spcPct val="90000"/>
              </a:lnSpc>
              <a:spcAft>
                <a:spcPts val="600"/>
              </a:spcAft>
            </a:pPr>
            <a:r>
              <a:rPr lang="en-US" sz="2000" b="1" dirty="0"/>
              <a:t>T</a:t>
            </a:r>
            <a:r>
              <a:rPr lang="en-US" sz="2000" b="1" dirty="0">
                <a:effectLst/>
              </a:rPr>
              <a:t>he Essence of Search Algorithms</a:t>
            </a:r>
            <a:br>
              <a:rPr lang="en-US" sz="2000" dirty="0">
                <a:effectLst/>
              </a:rPr>
            </a:br>
            <a:endParaRPr lang="en-US" sz="2000" dirty="0">
              <a:effectLst/>
            </a:endParaRPr>
          </a:p>
          <a:p>
            <a:pPr defTabSz="914400">
              <a:lnSpc>
                <a:spcPct val="90000"/>
              </a:lnSpc>
              <a:spcAft>
                <a:spcPts val="600"/>
              </a:spcAft>
            </a:pPr>
            <a:r>
              <a:rPr lang="en-US" sz="2000" dirty="0"/>
              <a:t>A</a:t>
            </a:r>
            <a:r>
              <a:rPr lang="en-US" sz="2000" dirty="0">
                <a:effectLst/>
              </a:rPr>
              <a:t>t their core, search algorithms are systematic processes designed to locate specific information within a vast collection of data. They operate by exploring the connections between data points, traversing the maze of information like a skilled pathfinder. This exploration can be guided by various strategies, ranging from simple linear searches to more sophisticated techniques that employ heuristics and machine learning.</a:t>
            </a:r>
          </a:p>
        </p:txBody>
      </p:sp>
      <p:sp>
        <p:nvSpPr>
          <p:cNvPr id="43" name="Rectangle 4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392422"/>
            <a:ext cx="9359897" cy="456038"/>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392423"/>
            <a:ext cx="6230183" cy="448114"/>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4691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59900" cy="6840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1018" y="484946"/>
            <a:ext cx="3134886" cy="407303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 name="Picture 5" descr="A magnifying glass on a computer screen&#10;&#10;Description automatically generated">
            <a:extLst>
              <a:ext uri="{FF2B5EF4-FFF2-40B4-BE49-F238E27FC236}">
                <a16:creationId xmlns:a16="http://schemas.microsoft.com/office/drawing/2014/main" id="{8A7A9835-E193-8F52-128F-206416B430E0}"/>
              </a:ext>
            </a:extLst>
          </p:cNvPr>
          <p:cNvPicPr>
            <a:picLocks noChangeAspect="1"/>
          </p:cNvPicPr>
          <p:nvPr/>
        </p:nvPicPr>
        <p:blipFill rotWithShape="1">
          <a:blip r:embed="rId2">
            <a:extLst>
              <a:ext uri="{28A0092B-C50C-407E-A947-70E740481C1C}">
                <a14:useLocalDpi xmlns:a14="http://schemas.microsoft.com/office/drawing/2010/main" val="0"/>
              </a:ext>
            </a:extLst>
          </a:blip>
          <a:srcRect l="13600" r="9434" b="1"/>
          <a:stretch/>
        </p:blipFill>
        <p:spPr>
          <a:xfrm>
            <a:off x="334682" y="3508051"/>
            <a:ext cx="2394266" cy="3110777"/>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sp>
        <p:nvSpPr>
          <p:cNvPr id="24" name="TextBox 23">
            <a:extLst>
              <a:ext uri="{FF2B5EF4-FFF2-40B4-BE49-F238E27FC236}">
                <a16:creationId xmlns:a16="http://schemas.microsoft.com/office/drawing/2014/main" id="{8B3072E1-0455-DFFD-38F2-1549E983F1F4}"/>
              </a:ext>
            </a:extLst>
          </p:cNvPr>
          <p:cNvSpPr txBox="1"/>
          <p:nvPr/>
        </p:nvSpPr>
        <p:spPr>
          <a:xfrm>
            <a:off x="2996655" y="289172"/>
            <a:ext cx="5653397" cy="2745934"/>
          </a:xfrm>
          <a:prstGeom prst="rect">
            <a:avLst/>
          </a:prstGeom>
        </p:spPr>
        <p:txBody>
          <a:bodyPr vert="horz" lIns="91440" tIns="45720" rIns="91440" bIns="45720" rtlCol="0">
            <a:normAutofit/>
          </a:bodyPr>
          <a:lstStyle/>
          <a:p>
            <a:pPr defTabSz="914400">
              <a:lnSpc>
                <a:spcPct val="90000"/>
              </a:lnSpc>
              <a:spcAft>
                <a:spcPts val="600"/>
              </a:spcAft>
            </a:pPr>
            <a:r>
              <a:rPr lang="en-US" sz="2000" b="1" dirty="0">
                <a:effectLst/>
              </a:rPr>
              <a:t>Traditional Search Algorithms</a:t>
            </a:r>
            <a:endParaRPr lang="en-US" sz="2000" b="1" i="1" dirty="0">
              <a:effectLst/>
            </a:endParaRPr>
          </a:p>
          <a:p>
            <a:pPr defTabSz="914400">
              <a:lnSpc>
                <a:spcPct val="90000"/>
              </a:lnSpc>
              <a:spcAft>
                <a:spcPts val="600"/>
              </a:spcAft>
            </a:pPr>
            <a:r>
              <a:rPr lang="en-US" sz="2000" i="1" dirty="0">
                <a:effectLst/>
              </a:rPr>
              <a:t>Laying the Foundation</a:t>
            </a:r>
            <a:br>
              <a:rPr lang="en-US" sz="2000" i="1" dirty="0">
                <a:effectLst/>
              </a:rPr>
            </a:br>
            <a:r>
              <a:rPr lang="en-US" sz="2000" dirty="0">
                <a:effectLst/>
              </a:rPr>
              <a:t>Traditional search algorithms, such as linear search and binary search, have long been the cornerstone of data retrieval. These algorithms excel in situations where the data is organized in a structured manner, such as sorted lists or arrays. Their simplicity and efficiency make them valuable tools for basic search tasks.</a:t>
            </a:r>
            <a:endParaRPr lang="en-US" sz="2000" dirty="0"/>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dirty="0"/>
          </a:p>
          <a:p>
            <a:pPr defTabSz="914400">
              <a:lnSpc>
                <a:spcPct val="90000"/>
              </a:lnSpc>
              <a:spcAft>
                <a:spcPts val="600"/>
              </a:spcAft>
            </a:pPr>
            <a:endParaRPr lang="en-US" sz="2000" dirty="0"/>
          </a:p>
          <a:p>
            <a:pPr indent="-228600" defTabSz="914400">
              <a:lnSpc>
                <a:spcPct val="90000"/>
              </a:lnSpc>
              <a:spcAft>
                <a:spcPts val="600"/>
              </a:spcAft>
              <a:buFont typeface="Arial" panose="020B0604020202020204" pitchFamily="34" charset="0"/>
              <a:buChar char="•"/>
            </a:pPr>
            <a:endParaRPr lang="en-US" sz="2000" dirty="0">
              <a:effectLst/>
            </a:endParaRPr>
          </a:p>
        </p:txBody>
      </p:sp>
      <p:sp>
        <p:nvSpPr>
          <p:cNvPr id="14" name="TextBox 13">
            <a:extLst>
              <a:ext uri="{FF2B5EF4-FFF2-40B4-BE49-F238E27FC236}">
                <a16:creationId xmlns:a16="http://schemas.microsoft.com/office/drawing/2014/main" id="{F1F88A8F-FC3F-8429-144B-25AAF50B044D}"/>
              </a:ext>
            </a:extLst>
          </p:cNvPr>
          <p:cNvSpPr txBox="1"/>
          <p:nvPr/>
        </p:nvSpPr>
        <p:spPr>
          <a:xfrm>
            <a:off x="2996655" y="3420268"/>
            <a:ext cx="6207298" cy="3293209"/>
          </a:xfrm>
          <a:prstGeom prst="rect">
            <a:avLst/>
          </a:prstGeom>
          <a:noFill/>
        </p:spPr>
        <p:txBody>
          <a:bodyPr wrap="square" rtlCol="0">
            <a:spAutoFit/>
          </a:bodyPr>
          <a:lstStyle/>
          <a:p>
            <a:pPr defTabSz="914400">
              <a:lnSpc>
                <a:spcPct val="90000"/>
              </a:lnSpc>
              <a:spcAft>
                <a:spcPts val="600"/>
              </a:spcAft>
            </a:pPr>
            <a:r>
              <a:rPr lang="en-US" sz="2000" b="1" dirty="0">
                <a:effectLst/>
              </a:rPr>
              <a:t>AI Search Algorithms</a:t>
            </a:r>
          </a:p>
          <a:p>
            <a:pPr defTabSz="914400">
              <a:lnSpc>
                <a:spcPct val="90000"/>
              </a:lnSpc>
              <a:spcAft>
                <a:spcPts val="600"/>
              </a:spcAft>
            </a:pPr>
            <a:r>
              <a:rPr lang="en-US" sz="2000" i="1" dirty="0">
                <a:effectLst/>
              </a:rPr>
              <a:t>Expanding the Horizon</a:t>
            </a:r>
            <a:endParaRPr lang="en-US" i="1" dirty="0">
              <a:effectLst/>
            </a:endParaRPr>
          </a:p>
          <a:p>
            <a:pPr defTabSz="914400">
              <a:lnSpc>
                <a:spcPct val="90000"/>
              </a:lnSpc>
              <a:spcAft>
                <a:spcPts val="600"/>
              </a:spcAft>
            </a:pPr>
            <a:r>
              <a:rPr lang="en-US" sz="2000" dirty="0">
                <a:effectLst/>
              </a:rPr>
              <a:t>AI search algorithms, on the other hand, extend the capabilities of search beyond structured data, enabling computers to navigate complex, unstructured environments like the World Wide Web.  These algorithms draw upon techniques such as heuristic search, informed search, and probabilistic search, allowing them to make informed decisions in the face of uncertainty and explore vast information spaces with remarkable efficiency. </a:t>
            </a:r>
            <a:endParaRPr lang="en-US" dirty="0"/>
          </a:p>
        </p:txBody>
      </p:sp>
      <p:pic>
        <p:nvPicPr>
          <p:cNvPr id="18" name="Picture 17" descr="A magnifying glass surrounded by computer devices&#10;&#10;Description automatically generated">
            <a:extLst>
              <a:ext uri="{FF2B5EF4-FFF2-40B4-BE49-F238E27FC236}">
                <a16:creationId xmlns:a16="http://schemas.microsoft.com/office/drawing/2014/main" id="{497BC463-C11E-E58C-633F-15381F612B5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32935" y="162172"/>
            <a:ext cx="2358000" cy="3110400"/>
          </a:xfrm>
          <a:prstGeom prst="rect">
            <a:avLst/>
          </a:prstGeom>
        </p:spPr>
      </p:pic>
    </p:spTree>
    <p:extLst>
      <p:ext uri="{BB962C8B-B14F-4D97-AF65-F5344CB8AC3E}">
        <p14:creationId xmlns:p14="http://schemas.microsoft.com/office/powerpoint/2010/main" val="3583715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0" name="Straight Connector 10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4175" y="868927"/>
            <a:ext cx="56575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0057281-3B46-A766-1E5A-7B4221755E87}"/>
              </a:ext>
            </a:extLst>
          </p:cNvPr>
          <p:cNvSpPr txBox="1"/>
          <p:nvPr/>
        </p:nvSpPr>
        <p:spPr>
          <a:xfrm>
            <a:off x="335280" y="314960"/>
            <a:ext cx="4480560" cy="6431280"/>
          </a:xfrm>
          <a:prstGeom prst="rect">
            <a:avLst/>
          </a:prstGeom>
        </p:spPr>
        <p:txBody>
          <a:bodyPr vert="horz" lIns="91440" tIns="45720" rIns="91440" bIns="45720" rtlCol="0">
            <a:noAutofit/>
          </a:bodyPr>
          <a:lstStyle/>
          <a:p>
            <a:pPr defTabSz="914400">
              <a:lnSpc>
                <a:spcPct val="90000"/>
              </a:lnSpc>
              <a:spcAft>
                <a:spcPts val="600"/>
              </a:spcAft>
            </a:pPr>
            <a:r>
              <a:rPr lang="en-US" sz="2000" b="1" dirty="0">
                <a:effectLst/>
              </a:rPr>
              <a:t>AI Search Algorithms in Action</a:t>
            </a:r>
            <a:endParaRPr lang="en-US" sz="2000" b="1" dirty="0"/>
          </a:p>
          <a:p>
            <a:pPr defTabSz="914400">
              <a:lnSpc>
                <a:spcPct val="90000"/>
              </a:lnSpc>
              <a:spcAft>
                <a:spcPts val="600"/>
              </a:spcAft>
            </a:pPr>
            <a:endParaRPr lang="en-US" sz="2000" i="1" dirty="0">
              <a:effectLst/>
            </a:endParaRPr>
          </a:p>
          <a:p>
            <a:pPr defTabSz="914400">
              <a:lnSpc>
                <a:spcPct val="90000"/>
              </a:lnSpc>
              <a:spcAft>
                <a:spcPts val="600"/>
              </a:spcAft>
            </a:pPr>
            <a:r>
              <a:rPr lang="en-US" sz="2000" i="1" dirty="0">
                <a:effectLst/>
              </a:rPr>
              <a:t>Transforming Our World</a:t>
            </a:r>
            <a:br>
              <a:rPr lang="en-US" sz="2000" i="1" dirty="0"/>
            </a:br>
            <a:br>
              <a:rPr lang="en-US" sz="2000" i="1" dirty="0">
                <a:effectLst/>
              </a:rPr>
            </a:br>
            <a:r>
              <a:rPr lang="en-US" sz="1900" dirty="0">
                <a:effectLst/>
              </a:rPr>
              <a:t>The impact of AI search algorithms is extensive, shaping our interactions with technology in countless ways. Consider the web search leaders whose search algorithms sift through billions of web pages to deliver relevant results in milliseconds. Or imagine the recommendation systems that curate content on platforms suggesting videos and products tailored to our individual preferences. AI search algorithms also power autonomous vehicles that navigate busy streets, making decisions based on real-time traffic data and sensor inputs. They enable speech recognition tools understand human language, and they empower generative or creative tools to produce original text and artwork.</a:t>
            </a:r>
          </a:p>
        </p:txBody>
      </p:sp>
      <p:pic>
        <p:nvPicPr>
          <p:cNvPr id="24" name="Picture 23" descr="A globe with blue and white dots around it&#10;&#10;Description automatically generated">
            <a:extLst>
              <a:ext uri="{FF2B5EF4-FFF2-40B4-BE49-F238E27FC236}">
                <a16:creationId xmlns:a16="http://schemas.microsoft.com/office/drawing/2014/main" id="{A372A647-20B8-A3C3-0B96-039A93C81C8E}"/>
              </a:ext>
            </a:extLst>
          </p:cNvPr>
          <p:cNvPicPr>
            <a:picLocks noChangeAspect="1"/>
          </p:cNvPicPr>
          <p:nvPr/>
        </p:nvPicPr>
        <p:blipFill rotWithShape="1">
          <a:blip r:embed="rId2">
            <a:extLst>
              <a:ext uri="{28A0092B-C50C-407E-A947-70E740481C1C}">
                <a14:useLocalDpi xmlns:a14="http://schemas.microsoft.com/office/drawing/2010/main" val="0"/>
              </a:ext>
            </a:extLst>
          </a:blip>
          <a:srcRect l="11172" r="17052" b="-3"/>
          <a:stretch/>
        </p:blipFill>
        <p:spPr>
          <a:xfrm>
            <a:off x="5001196" y="870949"/>
            <a:ext cx="1812192" cy="2524878"/>
          </a:xfrm>
          <a:prstGeom prst="rect">
            <a:avLst/>
          </a:prstGeom>
        </p:spPr>
      </p:pic>
      <p:pic>
        <p:nvPicPr>
          <p:cNvPr id="26" name="Picture 25" descr="A hand holding a phone and a computer&#10;&#10;Description automatically generated">
            <a:extLst>
              <a:ext uri="{FF2B5EF4-FFF2-40B4-BE49-F238E27FC236}">
                <a16:creationId xmlns:a16="http://schemas.microsoft.com/office/drawing/2014/main" id="{8C6948D3-6617-79A1-2DD1-AFCC0D3D2D37}"/>
              </a:ext>
            </a:extLst>
          </p:cNvPr>
          <p:cNvPicPr>
            <a:picLocks noChangeAspect="1"/>
          </p:cNvPicPr>
          <p:nvPr/>
        </p:nvPicPr>
        <p:blipFill rotWithShape="1">
          <a:blip r:embed="rId3">
            <a:extLst>
              <a:ext uri="{28A0092B-C50C-407E-A947-70E740481C1C}">
                <a14:useLocalDpi xmlns:a14="http://schemas.microsoft.com/office/drawing/2010/main" val="0"/>
              </a:ext>
            </a:extLst>
          </a:blip>
          <a:srcRect l="16112" r="11565" b="-3"/>
          <a:stretch/>
        </p:blipFill>
        <p:spPr>
          <a:xfrm>
            <a:off x="6859687" y="870949"/>
            <a:ext cx="1826024" cy="2524878"/>
          </a:xfrm>
          <a:prstGeom prst="rect">
            <a:avLst/>
          </a:prstGeom>
        </p:spPr>
      </p:pic>
      <p:pic>
        <p:nvPicPr>
          <p:cNvPr id="28" name="Picture 27" descr="A microphone and keyboard with a human head&#10;&#10;Description automatically generated">
            <a:extLst>
              <a:ext uri="{FF2B5EF4-FFF2-40B4-BE49-F238E27FC236}">
                <a16:creationId xmlns:a16="http://schemas.microsoft.com/office/drawing/2014/main" id="{477283F3-353F-1B52-603A-5827C3522B84}"/>
              </a:ext>
            </a:extLst>
          </p:cNvPr>
          <p:cNvPicPr>
            <a:picLocks noChangeAspect="1"/>
          </p:cNvPicPr>
          <p:nvPr/>
        </p:nvPicPr>
        <p:blipFill rotWithShape="1">
          <a:blip r:embed="rId4">
            <a:extLst>
              <a:ext uri="{28A0092B-C50C-407E-A947-70E740481C1C}">
                <a14:useLocalDpi xmlns:a14="http://schemas.microsoft.com/office/drawing/2010/main" val="0"/>
              </a:ext>
            </a:extLst>
          </a:blip>
          <a:srcRect l="14580" r="13644" b="-3"/>
          <a:stretch/>
        </p:blipFill>
        <p:spPr>
          <a:xfrm>
            <a:off x="5001196" y="3452466"/>
            <a:ext cx="1812192" cy="2524878"/>
          </a:xfrm>
          <a:prstGeom prst="rect">
            <a:avLst/>
          </a:prstGeom>
        </p:spPr>
      </p:pic>
      <p:pic>
        <p:nvPicPr>
          <p:cNvPr id="20" name="Picture 19" descr="A bus driving on a road with cars and buildings in the background&#10;&#10;Description automatically generated">
            <a:extLst>
              <a:ext uri="{FF2B5EF4-FFF2-40B4-BE49-F238E27FC236}">
                <a16:creationId xmlns:a16="http://schemas.microsoft.com/office/drawing/2014/main" id="{403DFDAB-EEB9-9651-6F23-F2C1557EE6A9}"/>
              </a:ext>
            </a:extLst>
          </p:cNvPr>
          <p:cNvPicPr>
            <a:picLocks noChangeAspect="1"/>
          </p:cNvPicPr>
          <p:nvPr/>
        </p:nvPicPr>
        <p:blipFill rotWithShape="1">
          <a:blip r:embed="rId5">
            <a:extLst>
              <a:ext uri="{28A0092B-C50C-407E-A947-70E740481C1C}">
                <a14:useLocalDpi xmlns:a14="http://schemas.microsoft.com/office/drawing/2010/main" val="0"/>
              </a:ext>
            </a:extLst>
          </a:blip>
          <a:srcRect l="20774" r="6903" b="-3"/>
          <a:stretch/>
        </p:blipFill>
        <p:spPr>
          <a:xfrm>
            <a:off x="6859687" y="3452466"/>
            <a:ext cx="1826023" cy="2524878"/>
          </a:xfrm>
          <a:prstGeom prst="rect">
            <a:avLst/>
          </a:prstGeom>
        </p:spPr>
      </p:pic>
    </p:spTree>
    <p:extLst>
      <p:ext uri="{BB962C8B-B14F-4D97-AF65-F5344CB8AC3E}">
        <p14:creationId xmlns:p14="http://schemas.microsoft.com/office/powerpoint/2010/main" val="143316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erson in a white coat sitting at a desk with a computer&#10;&#10;Description automatically generated">
            <a:extLst>
              <a:ext uri="{FF2B5EF4-FFF2-40B4-BE49-F238E27FC236}">
                <a16:creationId xmlns:a16="http://schemas.microsoft.com/office/drawing/2014/main" id="{A82900DF-2616-F713-1DD3-1E771756CF62}"/>
              </a:ext>
            </a:extLst>
          </p:cNvPr>
          <p:cNvPicPr>
            <a:picLocks noChangeAspect="1"/>
          </p:cNvPicPr>
          <p:nvPr/>
        </p:nvPicPr>
        <p:blipFill rotWithShape="1">
          <a:blip r:embed="rId2">
            <a:extLst>
              <a:ext uri="{28A0092B-C50C-407E-A947-70E740481C1C}">
                <a14:useLocalDpi xmlns:a14="http://schemas.microsoft.com/office/drawing/2010/main" val="0"/>
              </a:ext>
            </a:extLst>
          </a:blip>
          <a:srcRect t="5754" r="-2" b="8567"/>
          <a:stretch/>
        </p:blipFill>
        <p:spPr>
          <a:xfrm>
            <a:off x="674188" y="836065"/>
            <a:ext cx="4582497" cy="3926150"/>
          </a:xfrm>
          <a:prstGeom prst="rect">
            <a:avLst/>
          </a:prstGeom>
        </p:spPr>
      </p:pic>
      <p:cxnSp>
        <p:nvCxnSpPr>
          <p:cNvPr id="48" name="Straight Connector 47">
            <a:extLst>
              <a:ext uri="{FF2B5EF4-FFF2-40B4-BE49-F238E27FC236}">
                <a16:creationId xmlns:a16="http://schemas.microsoft.com/office/drawing/2014/main" id="{CD8BC200-CFA3-C21D-9306-5C7BA01865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97669" y="868927"/>
            <a:ext cx="56575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0" name="TextBox 2">
            <a:extLst>
              <a:ext uri="{FF2B5EF4-FFF2-40B4-BE49-F238E27FC236}">
                <a16:creationId xmlns:a16="http://schemas.microsoft.com/office/drawing/2014/main" id="{032FF594-A69F-5A96-1623-EB0625AE8D32}"/>
              </a:ext>
            </a:extLst>
          </p:cNvPr>
          <p:cNvGraphicFramePr/>
          <p:nvPr>
            <p:extLst>
              <p:ext uri="{D42A27DB-BD31-4B8C-83A1-F6EECF244321}">
                <p14:modId xmlns:p14="http://schemas.microsoft.com/office/powerpoint/2010/main" val="910854770"/>
              </p:ext>
            </p:extLst>
          </p:nvPr>
        </p:nvGraphicFramePr>
        <p:xfrm>
          <a:off x="5354320" y="223520"/>
          <a:ext cx="3931919" cy="586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 name="TextBox 26">
            <a:extLst>
              <a:ext uri="{FF2B5EF4-FFF2-40B4-BE49-F238E27FC236}">
                <a16:creationId xmlns:a16="http://schemas.microsoft.com/office/drawing/2014/main" id="{756B6174-664C-82E0-FC88-F048E4E99DAB}"/>
              </a:ext>
            </a:extLst>
          </p:cNvPr>
          <p:cNvSpPr txBox="1"/>
          <p:nvPr/>
        </p:nvSpPr>
        <p:spPr>
          <a:xfrm>
            <a:off x="6475183" y="1971040"/>
            <a:ext cx="2811057" cy="4462760"/>
          </a:xfrm>
          <a:prstGeom prst="rect">
            <a:avLst/>
          </a:prstGeom>
          <a:noFill/>
        </p:spPr>
        <p:txBody>
          <a:bodyPr wrap="square" rtlCol="0">
            <a:spAutoFit/>
          </a:bodyPr>
          <a:lstStyle/>
          <a:p>
            <a:r>
              <a:rPr lang="en-US" sz="1900" dirty="0"/>
              <a:t>The reach of AI search algorithms extends beyond consumer applications, impacting various industries and scientific fields. In healthcare, AI algorithms aid in medical diagnosis, drug discovery, and predictive analysis of diseases. In finance, they contribute to credit scoring, fraud detection, and financial forecasting.</a:t>
            </a:r>
          </a:p>
          <a:p>
            <a:endParaRPr lang="en-US" dirty="0"/>
          </a:p>
        </p:txBody>
      </p:sp>
    </p:spTree>
    <p:extLst>
      <p:ext uri="{BB962C8B-B14F-4D97-AF65-F5344CB8AC3E}">
        <p14:creationId xmlns:p14="http://schemas.microsoft.com/office/powerpoint/2010/main" val="298125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3F5877B-98C7-49DD-83AB-0F6F57CB6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59900" cy="6840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bot touching a tablet&#10;&#10;Description automatically generated">
            <a:extLst>
              <a:ext uri="{FF2B5EF4-FFF2-40B4-BE49-F238E27FC236}">
                <a16:creationId xmlns:a16="http://schemas.microsoft.com/office/drawing/2014/main" id="{CFF17270-4E6C-864D-9735-E60F2E489C45}"/>
              </a:ext>
            </a:extLst>
          </p:cNvPr>
          <p:cNvPicPr>
            <a:picLocks noChangeAspect="1"/>
          </p:cNvPicPr>
          <p:nvPr/>
        </p:nvPicPr>
        <p:blipFill rotWithShape="1">
          <a:blip r:embed="rId2">
            <a:extLst>
              <a:ext uri="{28A0092B-C50C-407E-A947-70E740481C1C}">
                <a14:useLocalDpi xmlns:a14="http://schemas.microsoft.com/office/drawing/2010/main" val="0"/>
              </a:ext>
            </a:extLst>
          </a:blip>
          <a:srcRect r="3672" b="-2"/>
          <a:stretch/>
        </p:blipFill>
        <p:spPr>
          <a:xfrm>
            <a:off x="5775384" y="-17"/>
            <a:ext cx="3706436" cy="6840535"/>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5" name="Picture 4" descr="A screenshot of a computer screen&#10;&#10;Description automatically generated">
            <a:extLst>
              <a:ext uri="{FF2B5EF4-FFF2-40B4-BE49-F238E27FC236}">
                <a16:creationId xmlns:a16="http://schemas.microsoft.com/office/drawing/2014/main" id="{F7B0739C-02A2-5252-2B77-320E2689538F}"/>
              </a:ext>
            </a:extLst>
          </p:cNvPr>
          <p:cNvPicPr>
            <a:picLocks noChangeAspect="1"/>
          </p:cNvPicPr>
          <p:nvPr/>
        </p:nvPicPr>
        <p:blipFill rotWithShape="1">
          <a:blip r:embed="rId3">
            <a:extLst>
              <a:ext uri="{28A0092B-C50C-407E-A947-70E740481C1C}">
                <a14:useLocalDpi xmlns:a14="http://schemas.microsoft.com/office/drawing/2010/main" val="0"/>
              </a:ext>
            </a:extLst>
          </a:blip>
          <a:srcRect r="911" b="-2"/>
          <a:stretch/>
        </p:blipFill>
        <p:spPr>
          <a:xfrm>
            <a:off x="2597958" y="17"/>
            <a:ext cx="3812662" cy="6840537"/>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 useBgFill="1">
        <p:nvSpPr>
          <p:cNvPr id="22" name="Freeform: Shape 21">
            <a:extLst>
              <a:ext uri="{FF2B5EF4-FFF2-40B4-BE49-F238E27FC236}">
                <a16:creationId xmlns:a16="http://schemas.microsoft.com/office/drawing/2014/main" id="{4EA91930-66BC-4C41-B4F5-C31EB216F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29235" cy="6840537"/>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6313CF8F-B436-401E-9575-DE0F8E8B5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22214" cy="6840537"/>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2A38CFE9-C30A-4551-ACCB-D5808FB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4277"/>
            <a:ext cx="98278" cy="652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956" y="2084619"/>
            <a:ext cx="2176177" cy="18241"/>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B7D17AC-D02A-CC57-F944-42C8952C6B06}"/>
              </a:ext>
            </a:extLst>
          </p:cNvPr>
          <p:cNvSpPr txBox="1"/>
          <p:nvPr/>
        </p:nvSpPr>
        <p:spPr>
          <a:xfrm>
            <a:off x="173318" y="935778"/>
            <a:ext cx="3706436" cy="1148824"/>
          </a:xfrm>
          <a:prstGeom prst="rect">
            <a:avLst/>
          </a:prstGeom>
        </p:spPr>
        <p:txBody>
          <a:bodyPr vert="horz" lIns="91440" tIns="45720" rIns="91440" bIns="45720" rtlCol="0">
            <a:noAutofit/>
          </a:bodyPr>
          <a:lstStyle/>
          <a:p>
            <a:pPr defTabSz="914400">
              <a:lnSpc>
                <a:spcPct val="90000"/>
              </a:lnSpc>
              <a:spcAft>
                <a:spcPts val="600"/>
              </a:spcAft>
            </a:pPr>
            <a:r>
              <a:rPr lang="en-US" sz="2000" b="1" dirty="0">
                <a:effectLst/>
              </a:rPr>
              <a:t>Challenges and Limitations</a:t>
            </a:r>
          </a:p>
          <a:p>
            <a:pPr defTabSz="914400">
              <a:lnSpc>
                <a:spcPct val="90000"/>
              </a:lnSpc>
              <a:spcAft>
                <a:spcPts val="600"/>
              </a:spcAft>
            </a:pPr>
            <a:endParaRPr lang="en-US" sz="2000" i="1" dirty="0">
              <a:effectLst/>
            </a:endParaRPr>
          </a:p>
          <a:p>
            <a:pPr defTabSz="914400">
              <a:lnSpc>
                <a:spcPct val="90000"/>
              </a:lnSpc>
              <a:spcAft>
                <a:spcPts val="600"/>
              </a:spcAft>
            </a:pPr>
            <a:r>
              <a:rPr lang="en-US" sz="2000" i="1" dirty="0">
                <a:effectLst/>
              </a:rPr>
              <a:t>Addressing the Roadblocks</a:t>
            </a:r>
          </a:p>
          <a:p>
            <a:pPr defTabSz="914400">
              <a:lnSpc>
                <a:spcPct val="90000"/>
              </a:lnSpc>
              <a:spcAft>
                <a:spcPts val="600"/>
              </a:spcAft>
            </a:pPr>
            <a:endParaRPr lang="en-US" sz="2000" dirty="0">
              <a:effectLst/>
            </a:endParaRPr>
          </a:p>
          <a:p>
            <a:pPr defTabSz="914400">
              <a:lnSpc>
                <a:spcPct val="90000"/>
              </a:lnSpc>
              <a:spcAft>
                <a:spcPts val="600"/>
              </a:spcAft>
            </a:pPr>
            <a:endParaRPr lang="en-US" sz="2000" dirty="0"/>
          </a:p>
        </p:txBody>
      </p:sp>
      <p:sp>
        <p:nvSpPr>
          <p:cNvPr id="7" name="TextBox 6">
            <a:extLst>
              <a:ext uri="{FF2B5EF4-FFF2-40B4-BE49-F238E27FC236}">
                <a16:creationId xmlns:a16="http://schemas.microsoft.com/office/drawing/2014/main" id="{93DA57C6-DB04-B9AB-D483-46B572BC93F5}"/>
              </a:ext>
            </a:extLst>
          </p:cNvPr>
          <p:cNvSpPr txBox="1"/>
          <p:nvPr/>
        </p:nvSpPr>
        <p:spPr>
          <a:xfrm>
            <a:off x="98277" y="2365215"/>
            <a:ext cx="3022214" cy="3063916"/>
          </a:xfrm>
          <a:prstGeom prst="rect">
            <a:avLst/>
          </a:prstGeom>
          <a:noFill/>
        </p:spPr>
        <p:txBody>
          <a:bodyPr wrap="square">
            <a:spAutoFit/>
          </a:bodyPr>
          <a:lstStyle/>
          <a:p>
            <a:pPr defTabSz="914400">
              <a:lnSpc>
                <a:spcPct val="90000"/>
              </a:lnSpc>
              <a:spcAft>
                <a:spcPts val="600"/>
              </a:spcAft>
            </a:pPr>
            <a:r>
              <a:rPr lang="en-US" sz="1900" dirty="0">
                <a:effectLst/>
              </a:rPr>
              <a:t>While AI search algorithms have updated our ability to navigate and extract information, they are not without challenges and limitations. Computational complexity can limit their applicability in real-time applications, and data biases can lead to unfair </a:t>
            </a:r>
          </a:p>
          <a:p>
            <a:pPr defTabSz="914400">
              <a:lnSpc>
                <a:spcPct val="90000"/>
              </a:lnSpc>
              <a:spcAft>
                <a:spcPts val="600"/>
              </a:spcAft>
            </a:pPr>
            <a:r>
              <a:rPr lang="en-US" sz="1900" dirty="0">
                <a:effectLst/>
              </a:rPr>
              <a:t>or inaccurate results. </a:t>
            </a:r>
          </a:p>
        </p:txBody>
      </p:sp>
    </p:spTree>
    <p:extLst>
      <p:ext uri="{BB962C8B-B14F-4D97-AF65-F5344CB8AC3E}">
        <p14:creationId xmlns:p14="http://schemas.microsoft.com/office/powerpoint/2010/main" val="2754550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
      <a:majorFont>
        <a:latin typeface="Cambria"/>
        <a:ea typeface=""/>
        <a:cs typeface="Cambria"/>
      </a:majorFont>
      <a:minorFont>
        <a:latin typeface="Cambria"/>
        <a:ea typeface=""/>
        <a:cs typeface="Cambri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372</TotalTime>
  <Words>432</Words>
  <Application>Microsoft Office PowerPoint</Application>
  <PresentationFormat>Custom</PresentationFormat>
  <Paragraphs>23</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Cambria</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Elfateh</dc:creator>
  <cp:lastModifiedBy>Mohamed Elfateh</cp:lastModifiedBy>
  <cp:revision>2</cp:revision>
  <dcterms:created xsi:type="dcterms:W3CDTF">2023-11-19T03:33:31Z</dcterms:created>
  <dcterms:modified xsi:type="dcterms:W3CDTF">2023-11-24T18:44:20Z</dcterms:modified>
</cp:coreProperties>
</file>